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44.jpg" ContentType="image/jpeg"/>
  <Override PartName="/ppt/media/image45.jpg" ContentType="image/jpeg"/>
  <Override PartName="/ppt/media/image46.jpg" ContentType="image/jpeg"/>
  <Override PartName="/ppt/media/image47.jpg" ContentType="image/jpeg"/>
  <Override PartName="/ppt/media/image49.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7" r:id="rId3"/>
    <p:sldId id="258" r:id="rId4"/>
    <p:sldId id="259" r:id="rId5"/>
    <p:sldId id="260" r:id="rId6"/>
    <p:sldId id="261" r:id="rId7"/>
    <p:sldId id="262" r:id="rId8"/>
    <p:sldId id="263" r:id="rId9"/>
    <p:sldId id="266" r:id="rId10"/>
    <p:sldId id="264" r:id="rId11"/>
    <p:sldId id="265" r:id="rId12"/>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3"/>
    <p:restoredTop sz="94693"/>
  </p:normalViewPr>
  <p:slideViewPr>
    <p:cSldViewPr>
      <p:cViewPr varScale="1">
        <p:scale>
          <a:sx n="69" d="100"/>
          <a:sy n="69" d="100"/>
        </p:scale>
        <p:origin x="848" y="51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200" b="1" i="0">
                <a:solidFill>
                  <a:srgbClr val="20386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200" b="1" i="0">
                <a:solidFill>
                  <a:srgbClr val="203865"/>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200" b="1" i="0">
                <a:solidFill>
                  <a:srgbClr val="20386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818445" y="44515"/>
            <a:ext cx="4651109" cy="823594"/>
          </a:xfrm>
          <a:prstGeom prst="rect">
            <a:avLst/>
          </a:prstGeom>
        </p:spPr>
        <p:txBody>
          <a:bodyPr wrap="square" lIns="0" tIns="0" rIns="0" bIns="0">
            <a:spAutoFit/>
          </a:bodyPr>
          <a:lstStyle>
            <a:lvl1pPr>
              <a:defRPr sz="5200" b="1" i="0">
                <a:solidFill>
                  <a:srgbClr val="203865"/>
                </a:solidFill>
                <a:latin typeface="Trebuchet MS"/>
                <a:cs typeface="Trebuchet MS"/>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6/9/25</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5.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0.png"/><Relationship Id="rId3" Type="http://schemas.openxmlformats.org/officeDocument/2006/relationships/image" Target="../media/image30.jpg"/><Relationship Id="rId7" Type="http://schemas.openxmlformats.org/officeDocument/2006/relationships/image" Target="../media/image34.jpg"/><Relationship Id="rId12" Type="http://schemas.openxmlformats.org/officeDocument/2006/relationships/image" Target="../media/image39.jpg"/><Relationship Id="rId2" Type="http://schemas.openxmlformats.org/officeDocument/2006/relationships/image" Target="../media/image29.jpg"/><Relationship Id="rId1" Type="http://schemas.openxmlformats.org/officeDocument/2006/relationships/slideLayout" Target="../slideLayouts/slideLayout4.xml"/><Relationship Id="rId6" Type="http://schemas.openxmlformats.org/officeDocument/2006/relationships/image" Target="../media/image33.jpg"/><Relationship Id="rId11" Type="http://schemas.openxmlformats.org/officeDocument/2006/relationships/image" Target="../media/image38.jpg"/><Relationship Id="rId5" Type="http://schemas.openxmlformats.org/officeDocument/2006/relationships/image" Target="../media/image32.jpg"/><Relationship Id="rId15" Type="http://schemas.openxmlformats.org/officeDocument/2006/relationships/image" Target="../media/image42.png"/><Relationship Id="rId10" Type="http://schemas.openxmlformats.org/officeDocument/2006/relationships/image" Target="../media/image37.jpg"/><Relationship Id="rId4" Type="http://schemas.openxmlformats.org/officeDocument/2006/relationships/image" Target="../media/image31.jpg"/><Relationship Id="rId9" Type="http://schemas.openxmlformats.org/officeDocument/2006/relationships/image" Target="../media/image36.jpg"/><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jp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jpg"/><Relationship Id="rId5" Type="http://schemas.openxmlformats.org/officeDocument/2006/relationships/image" Target="../media/image46.jpg"/><Relationship Id="rId10" Type="http://schemas.openxmlformats.org/officeDocument/2006/relationships/image" Target="../media/image51.png"/><Relationship Id="rId4" Type="http://schemas.openxmlformats.org/officeDocument/2006/relationships/image" Target="../media/image45.jp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8686800" y="0"/>
            <a:ext cx="9596668" cy="10286999"/>
          </a:xfrm>
          <a:prstGeom prst="rect">
            <a:avLst/>
          </a:prstGeom>
        </p:spPr>
      </p:pic>
      <p:sp>
        <p:nvSpPr>
          <p:cNvPr id="6" name="object 6"/>
          <p:cNvSpPr txBox="1"/>
          <p:nvPr/>
        </p:nvSpPr>
        <p:spPr>
          <a:xfrm>
            <a:off x="1981201" y="9325881"/>
            <a:ext cx="6172199" cy="313419"/>
          </a:xfrm>
          <a:prstGeom prst="rect">
            <a:avLst/>
          </a:prstGeom>
        </p:spPr>
        <p:txBody>
          <a:bodyPr vert="horz" wrap="square" lIns="0" tIns="11430" rIns="0" bIns="0" rtlCol="0">
            <a:spAutoFit/>
          </a:bodyPr>
          <a:lstStyle/>
          <a:p>
            <a:pPr marL="12700" marR="5080">
              <a:lnSpc>
                <a:spcPct val="133200"/>
              </a:lnSpc>
              <a:spcBef>
                <a:spcPts val="90"/>
              </a:spcBef>
            </a:pPr>
            <a:r>
              <a:rPr lang="en-US" sz="1650" spc="10" dirty="0">
                <a:latin typeface="Trebuchet MS"/>
                <a:cs typeface="Trebuchet MS"/>
              </a:rPr>
              <a:t>(FORMERLY KNOWN AS SWATHI TRANSPORTS)</a:t>
            </a:r>
            <a:endParaRPr sz="1650" dirty="0">
              <a:latin typeface="Trebuchet MS"/>
              <a:cs typeface="Trebuchet MS"/>
            </a:endParaRPr>
          </a:p>
        </p:txBody>
      </p:sp>
      <p:sp>
        <p:nvSpPr>
          <p:cNvPr id="7" name="object 7"/>
          <p:cNvSpPr txBox="1"/>
          <p:nvPr/>
        </p:nvSpPr>
        <p:spPr>
          <a:xfrm>
            <a:off x="152400" y="3924165"/>
            <a:ext cx="8534400" cy="766364"/>
          </a:xfrm>
          <a:prstGeom prst="rect">
            <a:avLst/>
          </a:prstGeom>
        </p:spPr>
        <p:txBody>
          <a:bodyPr vert="horz" wrap="square" lIns="0" tIns="98425" rIns="0" bIns="0" rtlCol="0">
            <a:spAutoFit/>
          </a:bodyPr>
          <a:lstStyle/>
          <a:p>
            <a:pPr marL="12700" marR="5080" algn="ctr">
              <a:lnSpc>
                <a:spcPts val="5700"/>
              </a:lnSpc>
              <a:spcBef>
                <a:spcPts val="775"/>
              </a:spcBef>
            </a:pPr>
            <a:r>
              <a:rPr sz="3200" b="1" spc="495" dirty="0">
                <a:solidFill>
                  <a:schemeClr val="tx2">
                    <a:lumMod val="75000"/>
                  </a:schemeClr>
                </a:solidFill>
                <a:latin typeface="Abadi MT Condensed Light" panose="020B0306030101010103" pitchFamily="34" charset="77"/>
                <a:cs typeface="Trebuchet MS"/>
              </a:rPr>
              <a:t>SWATHI</a:t>
            </a:r>
            <a:r>
              <a:rPr lang="en-US" sz="3200" b="1" spc="495" dirty="0">
                <a:solidFill>
                  <a:schemeClr val="tx2">
                    <a:lumMod val="75000"/>
                  </a:schemeClr>
                </a:solidFill>
                <a:latin typeface="Abadi MT Condensed Light" panose="020B0306030101010103" pitchFamily="34" charset="77"/>
                <a:cs typeface="Trebuchet MS"/>
              </a:rPr>
              <a:t> SUPPLY CHAIN SERVICES PVT LTD</a:t>
            </a:r>
            <a:r>
              <a:rPr sz="3200" b="1" spc="495" dirty="0">
                <a:solidFill>
                  <a:schemeClr val="tx2">
                    <a:lumMod val="75000"/>
                  </a:schemeClr>
                </a:solidFill>
                <a:latin typeface="Abadi MT Condensed Light" panose="020B0306030101010103" pitchFamily="34" charset="77"/>
                <a:cs typeface="Trebuchet MS"/>
              </a:rPr>
              <a:t> </a:t>
            </a:r>
            <a:endParaRPr sz="3200" dirty="0">
              <a:solidFill>
                <a:schemeClr val="tx2">
                  <a:lumMod val="75000"/>
                </a:schemeClr>
              </a:solidFill>
              <a:latin typeface="Abadi MT Condensed Light" panose="020B0306030101010103" pitchFamily="34" charset="77"/>
              <a:cs typeface="Trebuchet MS"/>
            </a:endParaRPr>
          </a:p>
        </p:txBody>
      </p:sp>
      <p:pic>
        <p:nvPicPr>
          <p:cNvPr id="10" name="Picture 9" descr="A blue and orange logo&#10;&#10;AI-generated content may be incorrect.">
            <a:extLst>
              <a:ext uri="{FF2B5EF4-FFF2-40B4-BE49-F238E27FC236}">
                <a16:creationId xmlns:a16="http://schemas.microsoft.com/office/drawing/2014/main" id="{3A48C766-945C-874D-493F-40E8CD1D4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643" y="1142865"/>
            <a:ext cx="2997848" cy="2781300"/>
          </a:xfrm>
          <a:prstGeom prst="rect">
            <a:avLst/>
          </a:prstGeom>
        </p:spPr>
      </p:pic>
      <p:sp>
        <p:nvSpPr>
          <p:cNvPr id="11" name="TextBox 10">
            <a:extLst>
              <a:ext uri="{FF2B5EF4-FFF2-40B4-BE49-F238E27FC236}">
                <a16:creationId xmlns:a16="http://schemas.microsoft.com/office/drawing/2014/main" id="{D4D64DA1-679A-1E1D-D691-A313A0A0603E}"/>
              </a:ext>
            </a:extLst>
          </p:cNvPr>
          <p:cNvSpPr txBox="1"/>
          <p:nvPr/>
        </p:nvSpPr>
        <p:spPr>
          <a:xfrm>
            <a:off x="1847461" y="4697968"/>
            <a:ext cx="4357283" cy="369332"/>
          </a:xfrm>
          <a:prstGeom prst="rect">
            <a:avLst/>
          </a:prstGeom>
          <a:noFill/>
        </p:spPr>
        <p:txBody>
          <a:bodyPr wrap="none" rtlCol="0">
            <a:spAutoFit/>
          </a:bodyPr>
          <a:lstStyle/>
          <a:p>
            <a:r>
              <a:rPr lang="en-US" dirty="0">
                <a:solidFill>
                  <a:schemeClr val="accent6">
                    <a:lumMod val="75000"/>
                  </a:schemeClr>
                </a:solidFill>
              </a:rPr>
              <a:t>LIVE THE EXPERIENCE, FEEL THE EXPERIENCE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239250" cy="10261600"/>
            <a:chOff x="0" y="0"/>
            <a:chExt cx="9239250" cy="10261600"/>
          </a:xfrm>
        </p:grpSpPr>
        <p:sp>
          <p:nvSpPr>
            <p:cNvPr id="3" name="object 3"/>
            <p:cNvSpPr/>
            <p:nvPr/>
          </p:nvSpPr>
          <p:spPr>
            <a:xfrm>
              <a:off x="0" y="0"/>
              <a:ext cx="9144000" cy="10261600"/>
            </a:xfrm>
            <a:custGeom>
              <a:avLst/>
              <a:gdLst/>
              <a:ahLst/>
              <a:cxnLst/>
              <a:rect l="l" t="t" r="r" b="b"/>
              <a:pathLst>
                <a:path w="9144000" h="10261600">
                  <a:moveTo>
                    <a:pt x="9144000" y="10261591"/>
                  </a:moveTo>
                  <a:lnTo>
                    <a:pt x="0" y="10261591"/>
                  </a:lnTo>
                  <a:lnTo>
                    <a:pt x="0" y="0"/>
                  </a:lnTo>
                  <a:lnTo>
                    <a:pt x="9144000" y="0"/>
                  </a:lnTo>
                  <a:lnTo>
                    <a:pt x="9144000" y="10261591"/>
                  </a:lnTo>
                  <a:close/>
                </a:path>
              </a:pathLst>
            </a:custGeom>
            <a:solidFill>
              <a:srgbClr val="203865"/>
            </a:solidFill>
          </p:spPr>
          <p:txBody>
            <a:bodyPr wrap="square" lIns="0" tIns="0" rIns="0" bIns="0" rtlCol="0"/>
            <a:lstStyle/>
            <a:p>
              <a:endParaRPr/>
            </a:p>
          </p:txBody>
        </p:sp>
        <p:sp>
          <p:nvSpPr>
            <p:cNvPr id="4" name="object 4"/>
            <p:cNvSpPr/>
            <p:nvPr/>
          </p:nvSpPr>
          <p:spPr>
            <a:xfrm>
              <a:off x="9048698" y="2675638"/>
              <a:ext cx="190500" cy="6344285"/>
            </a:xfrm>
            <a:custGeom>
              <a:avLst/>
              <a:gdLst/>
              <a:ahLst/>
              <a:cxnLst/>
              <a:rect l="l" t="t" r="r" b="b"/>
              <a:pathLst>
                <a:path w="190500" h="6344284">
                  <a:moveTo>
                    <a:pt x="190499" y="0"/>
                  </a:moveTo>
                  <a:lnTo>
                    <a:pt x="190499" y="6343690"/>
                  </a:lnTo>
                  <a:lnTo>
                    <a:pt x="0" y="6343690"/>
                  </a:lnTo>
                  <a:lnTo>
                    <a:pt x="0" y="0"/>
                  </a:lnTo>
                  <a:lnTo>
                    <a:pt x="190499" y="0"/>
                  </a:lnTo>
                  <a:close/>
                </a:path>
              </a:pathLst>
            </a:custGeom>
            <a:solidFill>
              <a:srgbClr val="FEBE0D"/>
            </a:solidFill>
          </p:spPr>
          <p:txBody>
            <a:bodyPr wrap="square" lIns="0" tIns="0" rIns="0" bIns="0" rtlCol="0"/>
            <a:lstStyle/>
            <a:p>
              <a:endParaRPr/>
            </a:p>
          </p:txBody>
        </p:sp>
      </p:grpSp>
      <p:pic>
        <p:nvPicPr>
          <p:cNvPr id="5" name="object 5"/>
          <p:cNvPicPr/>
          <p:nvPr/>
        </p:nvPicPr>
        <p:blipFill>
          <a:blip r:embed="rId2" cstate="print"/>
          <a:stretch>
            <a:fillRect/>
          </a:stretch>
        </p:blipFill>
        <p:spPr>
          <a:xfrm>
            <a:off x="10016907" y="582692"/>
            <a:ext cx="7982890" cy="9105899"/>
          </a:xfrm>
          <a:prstGeom prst="rect">
            <a:avLst/>
          </a:prstGeom>
        </p:spPr>
      </p:pic>
      <p:sp>
        <p:nvSpPr>
          <p:cNvPr id="6" name="object 6"/>
          <p:cNvSpPr txBox="1">
            <a:spLocks noGrp="1"/>
          </p:cNvSpPr>
          <p:nvPr>
            <p:ph type="title"/>
          </p:nvPr>
        </p:nvSpPr>
        <p:spPr>
          <a:xfrm>
            <a:off x="1016000" y="3934436"/>
            <a:ext cx="3479165" cy="1565910"/>
          </a:xfrm>
          <a:prstGeom prst="rect">
            <a:avLst/>
          </a:prstGeom>
        </p:spPr>
        <p:txBody>
          <a:bodyPr vert="horz" wrap="square" lIns="0" tIns="17145" rIns="0" bIns="0" rtlCol="0">
            <a:spAutoFit/>
          </a:bodyPr>
          <a:lstStyle/>
          <a:p>
            <a:pPr marL="12700">
              <a:lnSpc>
                <a:spcPts val="6045"/>
              </a:lnSpc>
              <a:spcBef>
                <a:spcPts val="135"/>
              </a:spcBef>
            </a:pPr>
            <a:r>
              <a:rPr b="0" spc="490" dirty="0">
                <a:solidFill>
                  <a:srgbClr val="FFFFFF"/>
                </a:solidFill>
                <a:latin typeface="Trebuchet MS"/>
                <a:cs typeface="Trebuchet MS"/>
              </a:rPr>
              <a:t>OUR</a:t>
            </a:r>
          </a:p>
          <a:p>
            <a:pPr marL="12700">
              <a:lnSpc>
                <a:spcPts val="6045"/>
              </a:lnSpc>
            </a:pPr>
            <a:r>
              <a:rPr spc="40" dirty="0">
                <a:solidFill>
                  <a:srgbClr val="FEBE0D"/>
                </a:solidFill>
                <a:latin typeface="Arial"/>
                <a:cs typeface="Arial"/>
              </a:rPr>
              <a:t>NETWORK</a:t>
            </a:r>
          </a:p>
        </p:txBody>
      </p:sp>
      <p:sp>
        <p:nvSpPr>
          <p:cNvPr id="7" name="object 7"/>
          <p:cNvSpPr txBox="1"/>
          <p:nvPr/>
        </p:nvSpPr>
        <p:spPr>
          <a:xfrm>
            <a:off x="11586493" y="4130005"/>
            <a:ext cx="2628900" cy="1063368"/>
          </a:xfrm>
          <a:prstGeom prst="rect">
            <a:avLst/>
          </a:prstGeom>
        </p:spPr>
        <p:txBody>
          <a:bodyPr vert="horz" wrap="square" lIns="0" tIns="12700" rIns="0" bIns="0" rtlCol="0">
            <a:spAutoFit/>
          </a:bodyPr>
          <a:lstStyle/>
          <a:p>
            <a:pPr marL="12700" marR="5080" indent="254000">
              <a:lnSpc>
                <a:spcPct val="114900"/>
              </a:lnSpc>
              <a:spcBef>
                <a:spcPts val="100"/>
              </a:spcBef>
            </a:pPr>
            <a:r>
              <a:rPr sz="3100" b="1" spc="190" dirty="0">
                <a:solidFill>
                  <a:srgbClr val="FFFFFF"/>
                </a:solidFill>
                <a:latin typeface="Arial"/>
                <a:cs typeface="Arial"/>
              </a:rPr>
              <a:t>2</a:t>
            </a:r>
            <a:r>
              <a:rPr lang="en-US" sz="3100" b="1" spc="190" dirty="0">
                <a:solidFill>
                  <a:srgbClr val="FFFFFF"/>
                </a:solidFill>
                <a:latin typeface="Arial"/>
                <a:cs typeface="Arial"/>
              </a:rPr>
              <a:t>5</a:t>
            </a:r>
            <a:r>
              <a:rPr sz="3100" b="1" spc="190" dirty="0">
                <a:solidFill>
                  <a:srgbClr val="FFFFFF"/>
                </a:solidFill>
                <a:latin typeface="Arial"/>
                <a:cs typeface="Arial"/>
              </a:rPr>
              <a:t>0 </a:t>
            </a:r>
            <a:r>
              <a:rPr sz="3100" b="1" spc="-30" dirty="0">
                <a:solidFill>
                  <a:srgbClr val="FFFFFF"/>
                </a:solidFill>
                <a:latin typeface="Arial"/>
                <a:cs typeface="Arial"/>
              </a:rPr>
              <a:t>Trucks </a:t>
            </a:r>
            <a:r>
              <a:rPr sz="3100" b="1" spc="-25" dirty="0">
                <a:solidFill>
                  <a:srgbClr val="FFFFFF"/>
                </a:solidFill>
                <a:latin typeface="Arial"/>
                <a:cs typeface="Arial"/>
              </a:rPr>
              <a:t> </a:t>
            </a:r>
            <a:r>
              <a:rPr sz="3100" b="1" spc="35" dirty="0">
                <a:solidFill>
                  <a:srgbClr val="FFFFFF"/>
                </a:solidFill>
                <a:latin typeface="Arial"/>
                <a:cs typeface="Arial"/>
              </a:rPr>
              <a:t>All</a:t>
            </a:r>
            <a:r>
              <a:rPr sz="3100" b="1" spc="-175" dirty="0">
                <a:solidFill>
                  <a:srgbClr val="FFFFFF"/>
                </a:solidFill>
                <a:latin typeface="Arial"/>
                <a:cs typeface="Arial"/>
              </a:rPr>
              <a:t> </a:t>
            </a:r>
            <a:r>
              <a:rPr sz="3100" b="1" spc="60" dirty="0">
                <a:solidFill>
                  <a:srgbClr val="FFFFFF"/>
                </a:solidFill>
                <a:latin typeface="Arial"/>
                <a:cs typeface="Arial"/>
              </a:rPr>
              <a:t>Over</a:t>
            </a:r>
            <a:r>
              <a:rPr sz="3100" b="1" spc="-170" dirty="0">
                <a:solidFill>
                  <a:srgbClr val="FFFFFF"/>
                </a:solidFill>
                <a:latin typeface="Arial"/>
                <a:cs typeface="Arial"/>
              </a:rPr>
              <a:t> </a:t>
            </a:r>
            <a:r>
              <a:rPr sz="3100" b="1" spc="75" dirty="0">
                <a:solidFill>
                  <a:srgbClr val="FFFFFF"/>
                </a:solidFill>
                <a:latin typeface="Arial"/>
                <a:cs typeface="Arial"/>
              </a:rPr>
              <a:t>India</a:t>
            </a:r>
            <a:endParaRPr sz="31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
            <a:ext cx="18287999" cy="10287000"/>
            <a:chOff x="0" y="3"/>
            <a:chExt cx="18287999" cy="10287000"/>
          </a:xfrm>
        </p:grpSpPr>
        <p:pic>
          <p:nvPicPr>
            <p:cNvPr id="3" name="object 3"/>
            <p:cNvPicPr/>
            <p:nvPr/>
          </p:nvPicPr>
          <p:blipFill>
            <a:blip r:embed="rId2" cstate="print"/>
            <a:stretch>
              <a:fillRect/>
            </a:stretch>
          </p:blipFill>
          <p:spPr>
            <a:xfrm>
              <a:off x="0" y="3"/>
              <a:ext cx="18287999" cy="10286996"/>
            </a:xfrm>
            <a:prstGeom prst="rect">
              <a:avLst/>
            </a:prstGeom>
          </p:spPr>
        </p:pic>
        <p:sp>
          <p:nvSpPr>
            <p:cNvPr id="4" name="object 4"/>
            <p:cNvSpPr/>
            <p:nvPr/>
          </p:nvSpPr>
          <p:spPr>
            <a:xfrm>
              <a:off x="0" y="5143503"/>
              <a:ext cx="18277205" cy="5143500"/>
            </a:xfrm>
            <a:custGeom>
              <a:avLst/>
              <a:gdLst/>
              <a:ahLst/>
              <a:cxnLst/>
              <a:rect l="l" t="t" r="r" b="b"/>
              <a:pathLst>
                <a:path w="18277205" h="5143500">
                  <a:moveTo>
                    <a:pt x="0" y="0"/>
                  </a:moveTo>
                  <a:lnTo>
                    <a:pt x="18277003" y="0"/>
                  </a:lnTo>
                  <a:lnTo>
                    <a:pt x="18277003" y="5143496"/>
                  </a:lnTo>
                  <a:lnTo>
                    <a:pt x="0" y="5143496"/>
                  </a:lnTo>
                  <a:lnTo>
                    <a:pt x="0" y="0"/>
                  </a:lnTo>
                  <a:close/>
                </a:path>
              </a:pathLst>
            </a:custGeom>
            <a:solidFill>
              <a:srgbClr val="203865">
                <a:alpha val="89799"/>
              </a:srgbClr>
            </a:solidFill>
          </p:spPr>
          <p:txBody>
            <a:bodyPr wrap="square" lIns="0" tIns="0" rIns="0" bIns="0" rtlCol="0"/>
            <a:lstStyle/>
            <a:p>
              <a:endParaRPr/>
            </a:p>
          </p:txBody>
        </p:sp>
        <p:sp>
          <p:nvSpPr>
            <p:cNvPr id="5" name="object 5"/>
            <p:cNvSpPr/>
            <p:nvPr/>
          </p:nvSpPr>
          <p:spPr>
            <a:xfrm>
              <a:off x="3433762" y="5024440"/>
              <a:ext cx="11420475" cy="238125"/>
            </a:xfrm>
            <a:custGeom>
              <a:avLst/>
              <a:gdLst/>
              <a:ahLst/>
              <a:cxnLst/>
              <a:rect l="l" t="t" r="r" b="b"/>
              <a:pathLst>
                <a:path w="11420475" h="238125">
                  <a:moveTo>
                    <a:pt x="0" y="0"/>
                  </a:moveTo>
                  <a:lnTo>
                    <a:pt x="11420474" y="0"/>
                  </a:lnTo>
                  <a:lnTo>
                    <a:pt x="11420474" y="238124"/>
                  </a:lnTo>
                  <a:lnTo>
                    <a:pt x="0" y="238124"/>
                  </a:lnTo>
                  <a:lnTo>
                    <a:pt x="0" y="0"/>
                  </a:lnTo>
                  <a:close/>
                </a:path>
              </a:pathLst>
            </a:custGeom>
            <a:solidFill>
              <a:srgbClr val="FFFFFF"/>
            </a:solidFill>
          </p:spPr>
          <p:txBody>
            <a:bodyPr wrap="square" lIns="0" tIns="0" rIns="0" bIns="0" rtlCol="0"/>
            <a:lstStyle/>
            <a:p>
              <a:endParaRPr/>
            </a:p>
          </p:txBody>
        </p:sp>
        <p:sp>
          <p:nvSpPr>
            <p:cNvPr id="6" name="object 6"/>
            <p:cNvSpPr/>
            <p:nvPr/>
          </p:nvSpPr>
          <p:spPr>
            <a:xfrm>
              <a:off x="8465203" y="5295903"/>
              <a:ext cx="1362710" cy="0"/>
            </a:xfrm>
            <a:custGeom>
              <a:avLst/>
              <a:gdLst/>
              <a:ahLst/>
              <a:cxnLst/>
              <a:rect l="l" t="t" r="r" b="b"/>
              <a:pathLst>
                <a:path w="1362709">
                  <a:moveTo>
                    <a:pt x="0" y="0"/>
                  </a:moveTo>
                  <a:lnTo>
                    <a:pt x="1362206" y="0"/>
                  </a:lnTo>
                </a:path>
              </a:pathLst>
            </a:custGeom>
            <a:ln w="66674">
              <a:solidFill>
                <a:srgbClr val="203865"/>
              </a:solidFill>
            </a:ln>
          </p:spPr>
          <p:txBody>
            <a:bodyPr wrap="square" lIns="0" tIns="0" rIns="0" bIns="0" rtlCol="0"/>
            <a:lstStyle/>
            <a:p>
              <a:endParaRPr/>
            </a:p>
          </p:txBody>
        </p:sp>
        <p:sp>
          <p:nvSpPr>
            <p:cNvPr id="8" name="object 8"/>
            <p:cNvSpPr/>
            <p:nvPr/>
          </p:nvSpPr>
          <p:spPr>
            <a:xfrm>
              <a:off x="6245499" y="7299793"/>
              <a:ext cx="0" cy="1305560"/>
            </a:xfrm>
            <a:custGeom>
              <a:avLst/>
              <a:gdLst/>
              <a:ahLst/>
              <a:cxnLst/>
              <a:rect l="l" t="t" r="r" b="b"/>
              <a:pathLst>
                <a:path h="1305559">
                  <a:moveTo>
                    <a:pt x="0" y="0"/>
                  </a:moveTo>
                  <a:lnTo>
                    <a:pt x="0" y="1304965"/>
                  </a:lnTo>
                </a:path>
              </a:pathLst>
            </a:custGeom>
            <a:ln w="66735">
              <a:solidFill>
                <a:srgbClr val="FFFFFF"/>
              </a:solidFill>
            </a:ln>
          </p:spPr>
          <p:txBody>
            <a:bodyPr wrap="square" lIns="0" tIns="0" rIns="0" bIns="0" rtlCol="0"/>
            <a:lstStyle/>
            <a:p>
              <a:endParaRPr/>
            </a:p>
          </p:txBody>
        </p:sp>
        <p:sp>
          <p:nvSpPr>
            <p:cNvPr id="9" name="object 9"/>
            <p:cNvSpPr/>
            <p:nvPr/>
          </p:nvSpPr>
          <p:spPr>
            <a:xfrm>
              <a:off x="2501150" y="8178075"/>
              <a:ext cx="733425" cy="561975"/>
            </a:xfrm>
            <a:custGeom>
              <a:avLst/>
              <a:gdLst/>
              <a:ahLst/>
              <a:cxnLst/>
              <a:rect l="l" t="t" r="r" b="b"/>
              <a:pathLst>
                <a:path w="733425" h="561975">
                  <a:moveTo>
                    <a:pt x="733374" y="122682"/>
                  </a:moveTo>
                  <a:lnTo>
                    <a:pt x="381215" y="333159"/>
                  </a:lnTo>
                  <a:lnTo>
                    <a:pt x="376745" y="335838"/>
                  </a:lnTo>
                  <a:lnTo>
                    <a:pt x="371906" y="337172"/>
                  </a:lnTo>
                  <a:lnTo>
                    <a:pt x="361467" y="337172"/>
                  </a:lnTo>
                  <a:lnTo>
                    <a:pt x="356628" y="335838"/>
                  </a:lnTo>
                  <a:lnTo>
                    <a:pt x="0" y="122682"/>
                  </a:lnTo>
                  <a:lnTo>
                    <a:pt x="0" y="509460"/>
                  </a:lnTo>
                  <a:lnTo>
                    <a:pt x="19138" y="548119"/>
                  </a:lnTo>
                  <a:lnTo>
                    <a:pt x="56413" y="561975"/>
                  </a:lnTo>
                  <a:lnTo>
                    <a:pt x="680669" y="561975"/>
                  </a:lnTo>
                  <a:lnTo>
                    <a:pt x="719480" y="542899"/>
                  </a:lnTo>
                  <a:lnTo>
                    <a:pt x="733374" y="505777"/>
                  </a:lnTo>
                  <a:lnTo>
                    <a:pt x="733374" y="122682"/>
                  </a:lnTo>
                  <a:close/>
                </a:path>
                <a:path w="733425" h="561975">
                  <a:moveTo>
                    <a:pt x="733374" y="57150"/>
                  </a:moveTo>
                  <a:lnTo>
                    <a:pt x="719480" y="19062"/>
                  </a:lnTo>
                  <a:lnTo>
                    <a:pt x="680669" y="0"/>
                  </a:lnTo>
                  <a:lnTo>
                    <a:pt x="52705" y="0"/>
                  </a:lnTo>
                  <a:lnTo>
                    <a:pt x="13906" y="19062"/>
                  </a:lnTo>
                  <a:lnTo>
                    <a:pt x="0" y="57150"/>
                  </a:lnTo>
                  <a:lnTo>
                    <a:pt x="366687" y="276313"/>
                  </a:lnTo>
                  <a:lnTo>
                    <a:pt x="733374" y="57150"/>
                  </a:lnTo>
                  <a:close/>
                </a:path>
              </a:pathLst>
            </a:custGeom>
            <a:solidFill>
              <a:srgbClr val="FFFFFF"/>
            </a:solidFill>
          </p:spPr>
          <p:txBody>
            <a:bodyPr wrap="square" lIns="0" tIns="0" rIns="0" bIns="0" rtlCol="0"/>
            <a:lstStyle/>
            <a:p>
              <a:endParaRPr/>
            </a:p>
          </p:txBody>
        </p:sp>
        <p:sp>
          <p:nvSpPr>
            <p:cNvPr id="10" name="object 10"/>
            <p:cNvSpPr/>
            <p:nvPr/>
          </p:nvSpPr>
          <p:spPr>
            <a:xfrm>
              <a:off x="12086604" y="7299793"/>
              <a:ext cx="0" cy="1305560"/>
            </a:xfrm>
            <a:custGeom>
              <a:avLst/>
              <a:gdLst/>
              <a:ahLst/>
              <a:cxnLst/>
              <a:rect l="l" t="t" r="r" b="b"/>
              <a:pathLst>
                <a:path h="1305559">
                  <a:moveTo>
                    <a:pt x="0" y="0"/>
                  </a:moveTo>
                  <a:lnTo>
                    <a:pt x="0" y="1304965"/>
                  </a:lnTo>
                </a:path>
              </a:pathLst>
            </a:custGeom>
            <a:ln w="66735">
              <a:solidFill>
                <a:srgbClr val="FFFFFF"/>
              </a:solidFill>
            </a:ln>
          </p:spPr>
          <p:txBody>
            <a:bodyPr wrap="square" lIns="0" tIns="0" rIns="0" bIns="0" rtlCol="0"/>
            <a:lstStyle/>
            <a:p>
              <a:endParaRPr/>
            </a:p>
          </p:txBody>
        </p:sp>
        <p:sp>
          <p:nvSpPr>
            <p:cNvPr id="11" name="object 11"/>
            <p:cNvSpPr/>
            <p:nvPr/>
          </p:nvSpPr>
          <p:spPr>
            <a:xfrm>
              <a:off x="15236057" y="6373763"/>
              <a:ext cx="483870" cy="752475"/>
            </a:xfrm>
            <a:custGeom>
              <a:avLst/>
              <a:gdLst/>
              <a:ahLst/>
              <a:cxnLst/>
              <a:rect l="l" t="t" r="r" b="b"/>
              <a:pathLst>
                <a:path w="483869" h="752475">
                  <a:moveTo>
                    <a:pt x="241808" y="752474"/>
                  </a:moveTo>
                  <a:lnTo>
                    <a:pt x="206463" y="729989"/>
                  </a:lnTo>
                  <a:lnTo>
                    <a:pt x="170659" y="680463"/>
                  </a:lnTo>
                  <a:lnTo>
                    <a:pt x="145408" y="642319"/>
                  </a:lnTo>
                  <a:lnTo>
                    <a:pt x="117665" y="596915"/>
                  </a:lnTo>
                  <a:lnTo>
                    <a:pt x="89236" y="545497"/>
                  </a:lnTo>
                  <a:lnTo>
                    <a:pt x="61926" y="489308"/>
                  </a:lnTo>
                  <a:lnTo>
                    <a:pt x="37542" y="429595"/>
                  </a:lnTo>
                  <a:lnTo>
                    <a:pt x="17889" y="367603"/>
                  </a:lnTo>
                  <a:lnTo>
                    <a:pt x="4773" y="304577"/>
                  </a:lnTo>
                  <a:lnTo>
                    <a:pt x="0" y="241761"/>
                  </a:lnTo>
                  <a:lnTo>
                    <a:pt x="4923" y="193113"/>
                  </a:lnTo>
                  <a:lnTo>
                    <a:pt x="19039" y="147767"/>
                  </a:lnTo>
                  <a:lnTo>
                    <a:pt x="41366" y="106705"/>
                  </a:lnTo>
                  <a:lnTo>
                    <a:pt x="70922" y="70908"/>
                  </a:lnTo>
                  <a:lnTo>
                    <a:pt x="106726" y="41357"/>
                  </a:lnTo>
                  <a:lnTo>
                    <a:pt x="147796" y="19035"/>
                  </a:lnTo>
                  <a:lnTo>
                    <a:pt x="193150" y="4922"/>
                  </a:lnTo>
                  <a:lnTo>
                    <a:pt x="241808" y="0"/>
                  </a:lnTo>
                  <a:lnTo>
                    <a:pt x="290466" y="4922"/>
                  </a:lnTo>
                  <a:lnTo>
                    <a:pt x="335820" y="19035"/>
                  </a:lnTo>
                  <a:lnTo>
                    <a:pt x="376891" y="41357"/>
                  </a:lnTo>
                  <a:lnTo>
                    <a:pt x="412694" y="70908"/>
                  </a:lnTo>
                  <a:lnTo>
                    <a:pt x="442250" y="106705"/>
                  </a:lnTo>
                  <a:lnTo>
                    <a:pt x="442435" y="107044"/>
                  </a:lnTo>
                  <a:lnTo>
                    <a:pt x="241808" y="107044"/>
                  </a:lnTo>
                  <a:lnTo>
                    <a:pt x="199267" y="113924"/>
                  </a:lnTo>
                  <a:lnTo>
                    <a:pt x="162285" y="133073"/>
                  </a:lnTo>
                  <a:lnTo>
                    <a:pt x="133099" y="162254"/>
                  </a:lnTo>
                  <a:lnTo>
                    <a:pt x="113947" y="199229"/>
                  </a:lnTo>
                  <a:lnTo>
                    <a:pt x="107066" y="241761"/>
                  </a:lnTo>
                  <a:lnTo>
                    <a:pt x="113947" y="284294"/>
                  </a:lnTo>
                  <a:lnTo>
                    <a:pt x="133099" y="321270"/>
                  </a:lnTo>
                  <a:lnTo>
                    <a:pt x="162285" y="350451"/>
                  </a:lnTo>
                  <a:lnTo>
                    <a:pt x="199267" y="369600"/>
                  </a:lnTo>
                  <a:lnTo>
                    <a:pt x="241808" y="376480"/>
                  </a:lnTo>
                  <a:lnTo>
                    <a:pt x="462913" y="376480"/>
                  </a:lnTo>
                  <a:lnTo>
                    <a:pt x="446074" y="429595"/>
                  </a:lnTo>
                  <a:lnTo>
                    <a:pt x="421690" y="489308"/>
                  </a:lnTo>
                  <a:lnTo>
                    <a:pt x="394380" y="545497"/>
                  </a:lnTo>
                  <a:lnTo>
                    <a:pt x="365951" y="596915"/>
                  </a:lnTo>
                  <a:lnTo>
                    <a:pt x="338208" y="642319"/>
                  </a:lnTo>
                  <a:lnTo>
                    <a:pt x="312957" y="680463"/>
                  </a:lnTo>
                  <a:lnTo>
                    <a:pt x="277153" y="729989"/>
                  </a:lnTo>
                  <a:lnTo>
                    <a:pt x="250002" y="751545"/>
                  </a:lnTo>
                  <a:lnTo>
                    <a:pt x="241808" y="752474"/>
                  </a:lnTo>
                  <a:close/>
                </a:path>
                <a:path w="483869" h="752475">
                  <a:moveTo>
                    <a:pt x="462913" y="376480"/>
                  </a:moveTo>
                  <a:lnTo>
                    <a:pt x="241808" y="376480"/>
                  </a:lnTo>
                  <a:lnTo>
                    <a:pt x="284349" y="369600"/>
                  </a:lnTo>
                  <a:lnTo>
                    <a:pt x="321331" y="350451"/>
                  </a:lnTo>
                  <a:lnTo>
                    <a:pt x="350517" y="321270"/>
                  </a:lnTo>
                  <a:lnTo>
                    <a:pt x="369669" y="284294"/>
                  </a:lnTo>
                  <a:lnTo>
                    <a:pt x="376550" y="241761"/>
                  </a:lnTo>
                  <a:lnTo>
                    <a:pt x="369669" y="199229"/>
                  </a:lnTo>
                  <a:lnTo>
                    <a:pt x="350517" y="162254"/>
                  </a:lnTo>
                  <a:lnTo>
                    <a:pt x="321331" y="133073"/>
                  </a:lnTo>
                  <a:lnTo>
                    <a:pt x="284349" y="113924"/>
                  </a:lnTo>
                  <a:lnTo>
                    <a:pt x="241808" y="107044"/>
                  </a:lnTo>
                  <a:lnTo>
                    <a:pt x="442435" y="107044"/>
                  </a:lnTo>
                  <a:lnTo>
                    <a:pt x="464577" y="147767"/>
                  </a:lnTo>
                  <a:lnTo>
                    <a:pt x="478693" y="193113"/>
                  </a:lnTo>
                  <a:lnTo>
                    <a:pt x="483617" y="241761"/>
                  </a:lnTo>
                  <a:lnTo>
                    <a:pt x="478843" y="304577"/>
                  </a:lnTo>
                  <a:lnTo>
                    <a:pt x="465727" y="367603"/>
                  </a:lnTo>
                  <a:lnTo>
                    <a:pt x="462913" y="376480"/>
                  </a:lnTo>
                  <a:close/>
                </a:path>
              </a:pathLst>
            </a:custGeom>
            <a:solidFill>
              <a:srgbClr val="FFFFFF"/>
            </a:solidFill>
          </p:spPr>
          <p:txBody>
            <a:bodyPr wrap="square" lIns="0" tIns="0" rIns="0" bIns="0" rtlCol="0"/>
            <a:lstStyle/>
            <a:p>
              <a:endParaRPr/>
            </a:p>
          </p:txBody>
        </p:sp>
        <p:pic>
          <p:nvPicPr>
            <p:cNvPr id="12" name="object 12"/>
            <p:cNvPicPr/>
            <p:nvPr/>
          </p:nvPicPr>
          <p:blipFill>
            <a:blip r:embed="rId3" cstate="print"/>
            <a:stretch>
              <a:fillRect/>
            </a:stretch>
          </p:blipFill>
          <p:spPr>
            <a:xfrm>
              <a:off x="15415958" y="6553628"/>
              <a:ext cx="123816" cy="123795"/>
            </a:xfrm>
            <a:prstGeom prst="rect">
              <a:avLst/>
            </a:prstGeom>
          </p:spPr>
        </p:pic>
        <p:sp>
          <p:nvSpPr>
            <p:cNvPr id="13" name="object 13"/>
            <p:cNvSpPr/>
            <p:nvPr/>
          </p:nvSpPr>
          <p:spPr>
            <a:xfrm>
              <a:off x="8956857" y="6505550"/>
              <a:ext cx="302260" cy="446405"/>
            </a:xfrm>
            <a:custGeom>
              <a:avLst/>
              <a:gdLst/>
              <a:ahLst/>
              <a:cxnLst/>
              <a:rect l="l" t="t" r="r" b="b"/>
              <a:pathLst>
                <a:path w="302259" h="446404">
                  <a:moveTo>
                    <a:pt x="256785" y="446326"/>
                  </a:moveTo>
                  <a:lnTo>
                    <a:pt x="207993" y="436155"/>
                  </a:lnTo>
                  <a:lnTo>
                    <a:pt x="174285" y="412326"/>
                  </a:lnTo>
                  <a:lnTo>
                    <a:pt x="140847" y="380305"/>
                  </a:lnTo>
                  <a:lnTo>
                    <a:pt x="108698" y="341830"/>
                  </a:lnTo>
                  <a:lnTo>
                    <a:pt x="78858" y="298641"/>
                  </a:lnTo>
                  <a:lnTo>
                    <a:pt x="52348" y="252479"/>
                  </a:lnTo>
                  <a:lnTo>
                    <a:pt x="30187" y="205083"/>
                  </a:lnTo>
                  <a:lnTo>
                    <a:pt x="13395" y="158192"/>
                  </a:lnTo>
                  <a:lnTo>
                    <a:pt x="2993" y="113548"/>
                  </a:lnTo>
                  <a:lnTo>
                    <a:pt x="0" y="72889"/>
                  </a:lnTo>
                  <a:lnTo>
                    <a:pt x="4763" y="47241"/>
                  </a:lnTo>
                  <a:lnTo>
                    <a:pt x="16469" y="28184"/>
                  </a:lnTo>
                  <a:lnTo>
                    <a:pt x="33705" y="13257"/>
                  </a:lnTo>
                  <a:lnTo>
                    <a:pt x="55056" y="0"/>
                  </a:lnTo>
                  <a:lnTo>
                    <a:pt x="123668" y="118846"/>
                  </a:lnTo>
                  <a:lnTo>
                    <a:pt x="105924" y="139963"/>
                  </a:lnTo>
                  <a:lnTo>
                    <a:pt x="101850" y="170978"/>
                  </a:lnTo>
                  <a:lnTo>
                    <a:pt x="125337" y="244394"/>
                  </a:lnTo>
                  <a:lnTo>
                    <a:pt x="148211" y="277641"/>
                  </a:lnTo>
                  <a:lnTo>
                    <a:pt x="204502" y="314327"/>
                  </a:lnTo>
                  <a:lnTo>
                    <a:pt x="233231" y="308613"/>
                  </a:lnTo>
                  <a:lnTo>
                    <a:pt x="301846" y="427456"/>
                  </a:lnTo>
                  <a:lnTo>
                    <a:pt x="279100" y="439331"/>
                  </a:lnTo>
                  <a:lnTo>
                    <a:pt x="256785" y="446326"/>
                  </a:lnTo>
                  <a:close/>
                </a:path>
              </a:pathLst>
            </a:custGeom>
            <a:solidFill>
              <a:srgbClr val="FFFFFF"/>
            </a:solidFill>
          </p:spPr>
          <p:txBody>
            <a:bodyPr wrap="square" lIns="0" tIns="0" rIns="0" bIns="0" rtlCol="0"/>
            <a:lstStyle/>
            <a:p>
              <a:endParaRPr/>
            </a:p>
          </p:txBody>
        </p:sp>
        <p:pic>
          <p:nvPicPr>
            <p:cNvPr id="14" name="object 14"/>
            <p:cNvPicPr/>
            <p:nvPr/>
          </p:nvPicPr>
          <p:blipFill>
            <a:blip r:embed="rId4" cstate="print"/>
            <a:stretch>
              <a:fillRect/>
            </a:stretch>
          </p:blipFill>
          <p:spPr>
            <a:xfrm>
              <a:off x="9019056" y="6458742"/>
              <a:ext cx="133659" cy="166643"/>
            </a:xfrm>
            <a:prstGeom prst="rect">
              <a:avLst/>
            </a:prstGeom>
          </p:spPr>
        </p:pic>
        <p:pic>
          <p:nvPicPr>
            <p:cNvPr id="15" name="object 15"/>
            <p:cNvPicPr/>
            <p:nvPr/>
          </p:nvPicPr>
          <p:blipFill>
            <a:blip r:embed="rId4" cstate="print"/>
            <a:stretch>
              <a:fillRect/>
            </a:stretch>
          </p:blipFill>
          <p:spPr>
            <a:xfrm>
              <a:off x="9195771" y="6764823"/>
              <a:ext cx="133659" cy="166643"/>
            </a:xfrm>
            <a:prstGeom prst="rect">
              <a:avLst/>
            </a:prstGeom>
          </p:spPr>
        </p:pic>
        <p:sp>
          <p:nvSpPr>
            <p:cNvPr id="16" name="object 16"/>
            <p:cNvSpPr/>
            <p:nvPr/>
          </p:nvSpPr>
          <p:spPr>
            <a:xfrm>
              <a:off x="8780209" y="6345018"/>
              <a:ext cx="723900" cy="723900"/>
            </a:xfrm>
            <a:custGeom>
              <a:avLst/>
              <a:gdLst/>
              <a:ahLst/>
              <a:cxnLst/>
              <a:rect l="l" t="t" r="r" b="b"/>
              <a:pathLst>
                <a:path w="723900" h="723900">
                  <a:moveTo>
                    <a:pt x="361847" y="0"/>
                  </a:moveTo>
                  <a:close/>
                </a:path>
                <a:path w="723900" h="723900">
                  <a:moveTo>
                    <a:pt x="361843" y="723674"/>
                  </a:moveTo>
                  <a:lnTo>
                    <a:pt x="312709" y="720287"/>
                  </a:lnTo>
                  <a:lnTo>
                    <a:pt x="265609" y="710670"/>
                  </a:lnTo>
                  <a:lnTo>
                    <a:pt x="220957" y="695169"/>
                  </a:lnTo>
                  <a:lnTo>
                    <a:pt x="179182" y="674217"/>
                  </a:lnTo>
                  <a:lnTo>
                    <a:pt x="140717" y="648244"/>
                  </a:lnTo>
                  <a:lnTo>
                    <a:pt x="105990" y="617679"/>
                  </a:lnTo>
                  <a:lnTo>
                    <a:pt x="75429" y="582951"/>
                  </a:lnTo>
                  <a:lnTo>
                    <a:pt x="49456" y="544483"/>
                  </a:lnTo>
                  <a:lnTo>
                    <a:pt x="28504" y="502708"/>
                  </a:lnTo>
                  <a:lnTo>
                    <a:pt x="13003" y="458055"/>
                  </a:lnTo>
                  <a:lnTo>
                    <a:pt x="3386" y="410957"/>
                  </a:lnTo>
                  <a:lnTo>
                    <a:pt x="84" y="361843"/>
                  </a:lnTo>
                  <a:lnTo>
                    <a:pt x="3386" y="312712"/>
                  </a:lnTo>
                  <a:lnTo>
                    <a:pt x="13002" y="265613"/>
                  </a:lnTo>
                  <a:lnTo>
                    <a:pt x="28503" y="220959"/>
                  </a:lnTo>
                  <a:lnTo>
                    <a:pt x="49456" y="179183"/>
                  </a:lnTo>
                  <a:lnTo>
                    <a:pt x="75430" y="140717"/>
                  </a:lnTo>
                  <a:lnTo>
                    <a:pt x="105994" y="105991"/>
                  </a:lnTo>
                  <a:lnTo>
                    <a:pt x="140723" y="75429"/>
                  </a:lnTo>
                  <a:lnTo>
                    <a:pt x="179192" y="49456"/>
                  </a:lnTo>
                  <a:lnTo>
                    <a:pt x="220970" y="28503"/>
                  </a:lnTo>
                  <a:lnTo>
                    <a:pt x="265624" y="13002"/>
                  </a:lnTo>
                  <a:lnTo>
                    <a:pt x="312726" y="3386"/>
                  </a:lnTo>
                  <a:lnTo>
                    <a:pt x="361830" y="84"/>
                  </a:lnTo>
                  <a:lnTo>
                    <a:pt x="410964" y="3386"/>
                  </a:lnTo>
                  <a:lnTo>
                    <a:pt x="458064" y="13004"/>
                  </a:lnTo>
                  <a:lnTo>
                    <a:pt x="502717" y="28504"/>
                  </a:lnTo>
                  <a:lnTo>
                    <a:pt x="531934" y="43158"/>
                  </a:lnTo>
                  <a:lnTo>
                    <a:pt x="361830" y="43158"/>
                  </a:lnTo>
                  <a:lnTo>
                    <a:pt x="310189" y="47333"/>
                  </a:lnTo>
                  <a:lnTo>
                    <a:pt x="261182" y="59420"/>
                  </a:lnTo>
                  <a:lnTo>
                    <a:pt x="215472" y="78761"/>
                  </a:lnTo>
                  <a:lnTo>
                    <a:pt x="173717" y="104696"/>
                  </a:lnTo>
                  <a:lnTo>
                    <a:pt x="136574" y="136568"/>
                  </a:lnTo>
                  <a:lnTo>
                    <a:pt x="104704" y="173713"/>
                  </a:lnTo>
                  <a:lnTo>
                    <a:pt x="78770" y="215472"/>
                  </a:lnTo>
                  <a:lnTo>
                    <a:pt x="59429" y="261183"/>
                  </a:lnTo>
                  <a:lnTo>
                    <a:pt x="47342" y="310189"/>
                  </a:lnTo>
                  <a:lnTo>
                    <a:pt x="43167" y="361822"/>
                  </a:lnTo>
                  <a:lnTo>
                    <a:pt x="47342" y="413488"/>
                  </a:lnTo>
                  <a:lnTo>
                    <a:pt x="59428" y="462492"/>
                  </a:lnTo>
                  <a:lnTo>
                    <a:pt x="78766" y="508200"/>
                  </a:lnTo>
                  <a:lnTo>
                    <a:pt x="104701" y="549956"/>
                  </a:lnTo>
                  <a:lnTo>
                    <a:pt x="136577" y="587104"/>
                  </a:lnTo>
                  <a:lnTo>
                    <a:pt x="173728" y="618977"/>
                  </a:lnTo>
                  <a:lnTo>
                    <a:pt x="215488" y="644911"/>
                  </a:lnTo>
                  <a:lnTo>
                    <a:pt x="261198" y="664250"/>
                  </a:lnTo>
                  <a:lnTo>
                    <a:pt x="310198" y="676336"/>
                  </a:lnTo>
                  <a:lnTo>
                    <a:pt x="361839" y="680511"/>
                  </a:lnTo>
                  <a:lnTo>
                    <a:pt x="531934" y="680511"/>
                  </a:lnTo>
                  <a:lnTo>
                    <a:pt x="502704" y="695171"/>
                  </a:lnTo>
                  <a:lnTo>
                    <a:pt x="458050" y="710671"/>
                  </a:lnTo>
                  <a:lnTo>
                    <a:pt x="410948" y="720288"/>
                  </a:lnTo>
                  <a:lnTo>
                    <a:pt x="361843" y="723590"/>
                  </a:lnTo>
                  <a:close/>
                </a:path>
                <a:path w="723900" h="723900">
                  <a:moveTo>
                    <a:pt x="361847" y="43242"/>
                  </a:moveTo>
                  <a:close/>
                </a:path>
                <a:path w="723900" h="723900">
                  <a:moveTo>
                    <a:pt x="531934" y="680511"/>
                  </a:moveTo>
                  <a:lnTo>
                    <a:pt x="361856" y="680511"/>
                  </a:lnTo>
                  <a:lnTo>
                    <a:pt x="413497" y="676335"/>
                  </a:lnTo>
                  <a:lnTo>
                    <a:pt x="462504" y="664248"/>
                  </a:lnTo>
                  <a:lnTo>
                    <a:pt x="508214" y="644908"/>
                  </a:lnTo>
                  <a:lnTo>
                    <a:pt x="549969" y="618972"/>
                  </a:lnTo>
                  <a:lnTo>
                    <a:pt x="587112" y="587101"/>
                  </a:lnTo>
                  <a:lnTo>
                    <a:pt x="618981" y="549956"/>
                  </a:lnTo>
                  <a:lnTo>
                    <a:pt x="644916" y="508197"/>
                  </a:lnTo>
                  <a:lnTo>
                    <a:pt x="664257" y="462485"/>
                  </a:lnTo>
                  <a:lnTo>
                    <a:pt x="676344" y="413480"/>
                  </a:lnTo>
                  <a:lnTo>
                    <a:pt x="680519" y="361838"/>
                  </a:lnTo>
                  <a:lnTo>
                    <a:pt x="676344" y="310180"/>
                  </a:lnTo>
                  <a:lnTo>
                    <a:pt x="664258" y="261177"/>
                  </a:lnTo>
                  <a:lnTo>
                    <a:pt x="644920" y="215469"/>
                  </a:lnTo>
                  <a:lnTo>
                    <a:pt x="618985" y="173712"/>
                  </a:lnTo>
                  <a:lnTo>
                    <a:pt x="587108" y="136565"/>
                  </a:lnTo>
                  <a:lnTo>
                    <a:pt x="549958" y="104692"/>
                  </a:lnTo>
                  <a:lnTo>
                    <a:pt x="508198" y="78758"/>
                  </a:lnTo>
                  <a:lnTo>
                    <a:pt x="462488" y="59419"/>
                  </a:lnTo>
                  <a:lnTo>
                    <a:pt x="413488" y="47333"/>
                  </a:lnTo>
                  <a:lnTo>
                    <a:pt x="361847" y="43158"/>
                  </a:lnTo>
                  <a:lnTo>
                    <a:pt x="531934" y="43158"/>
                  </a:lnTo>
                  <a:lnTo>
                    <a:pt x="582957" y="75430"/>
                  </a:lnTo>
                  <a:lnTo>
                    <a:pt x="617683" y="105994"/>
                  </a:lnTo>
                  <a:lnTo>
                    <a:pt x="648244" y="140723"/>
                  </a:lnTo>
                  <a:lnTo>
                    <a:pt x="674217" y="179190"/>
                  </a:lnTo>
                  <a:lnTo>
                    <a:pt x="695169" y="220966"/>
                  </a:lnTo>
                  <a:lnTo>
                    <a:pt x="710670" y="265618"/>
                  </a:lnTo>
                  <a:lnTo>
                    <a:pt x="720287" y="312717"/>
                  </a:lnTo>
                  <a:lnTo>
                    <a:pt x="723589" y="361822"/>
                  </a:lnTo>
                  <a:lnTo>
                    <a:pt x="720288" y="410961"/>
                  </a:lnTo>
                  <a:lnTo>
                    <a:pt x="710671" y="458061"/>
                  </a:lnTo>
                  <a:lnTo>
                    <a:pt x="695171" y="502714"/>
                  </a:lnTo>
                  <a:lnTo>
                    <a:pt x="674218" y="544490"/>
                  </a:lnTo>
                  <a:lnTo>
                    <a:pt x="648244" y="582957"/>
                  </a:lnTo>
                  <a:lnTo>
                    <a:pt x="617679" y="617683"/>
                  </a:lnTo>
                  <a:lnTo>
                    <a:pt x="582950" y="648244"/>
                  </a:lnTo>
                  <a:lnTo>
                    <a:pt x="544481" y="674218"/>
                  </a:lnTo>
                  <a:lnTo>
                    <a:pt x="531934" y="680511"/>
                  </a:lnTo>
                  <a:close/>
                </a:path>
                <a:path w="723900" h="723900">
                  <a:moveTo>
                    <a:pt x="361856" y="680511"/>
                  </a:moveTo>
                  <a:close/>
                </a:path>
              </a:pathLst>
            </a:custGeom>
            <a:solidFill>
              <a:srgbClr val="FFFFFF"/>
            </a:solidFill>
          </p:spPr>
          <p:txBody>
            <a:bodyPr wrap="square" lIns="0" tIns="0" rIns="0" bIns="0" rtlCol="0"/>
            <a:lstStyle/>
            <a:p>
              <a:endParaRPr/>
            </a:p>
          </p:txBody>
        </p:sp>
        <p:pic>
          <p:nvPicPr>
            <p:cNvPr id="17" name="object 17"/>
            <p:cNvPicPr/>
            <p:nvPr/>
          </p:nvPicPr>
          <p:blipFill>
            <a:blip r:embed="rId5" cstate="print"/>
            <a:stretch>
              <a:fillRect/>
            </a:stretch>
          </p:blipFill>
          <p:spPr>
            <a:xfrm>
              <a:off x="2503074" y="6345880"/>
              <a:ext cx="729540" cy="727267"/>
            </a:xfrm>
            <a:prstGeom prst="rect">
              <a:avLst/>
            </a:prstGeom>
          </p:spPr>
        </p:pic>
      </p:grpSp>
      <p:sp>
        <p:nvSpPr>
          <p:cNvPr id="18" name="object 18"/>
          <p:cNvSpPr txBox="1"/>
          <p:nvPr/>
        </p:nvSpPr>
        <p:spPr>
          <a:xfrm>
            <a:off x="583792" y="5344743"/>
            <a:ext cx="3834765" cy="715010"/>
          </a:xfrm>
          <a:prstGeom prst="rect">
            <a:avLst/>
          </a:prstGeom>
        </p:spPr>
        <p:txBody>
          <a:bodyPr vert="horz" wrap="square" lIns="0" tIns="15875" rIns="0" bIns="0" rtlCol="0">
            <a:spAutoFit/>
          </a:bodyPr>
          <a:lstStyle/>
          <a:p>
            <a:pPr marL="12700">
              <a:lnSpc>
                <a:spcPct val="100000"/>
              </a:lnSpc>
              <a:spcBef>
                <a:spcPts val="125"/>
              </a:spcBef>
            </a:pPr>
            <a:r>
              <a:rPr sz="4500" b="1" spc="40" dirty="0">
                <a:solidFill>
                  <a:srgbClr val="FFFFFF"/>
                </a:solidFill>
                <a:latin typeface="Arial"/>
                <a:cs typeface="Arial"/>
              </a:rPr>
              <a:t>CONTACT</a:t>
            </a:r>
            <a:r>
              <a:rPr sz="4500" b="1" spc="-30" dirty="0">
                <a:solidFill>
                  <a:srgbClr val="FFFFFF"/>
                </a:solidFill>
                <a:latin typeface="Arial"/>
                <a:cs typeface="Arial"/>
              </a:rPr>
              <a:t> </a:t>
            </a:r>
            <a:r>
              <a:rPr sz="4500" b="1" spc="55" dirty="0">
                <a:solidFill>
                  <a:srgbClr val="FEBE0D"/>
                </a:solidFill>
                <a:latin typeface="Arial"/>
                <a:cs typeface="Arial"/>
              </a:rPr>
              <a:t>US</a:t>
            </a:r>
            <a:endParaRPr sz="4500">
              <a:latin typeface="Arial"/>
              <a:cs typeface="Arial"/>
            </a:endParaRPr>
          </a:p>
        </p:txBody>
      </p:sp>
      <p:sp>
        <p:nvSpPr>
          <p:cNvPr id="19" name="object 19"/>
          <p:cNvSpPr txBox="1"/>
          <p:nvPr/>
        </p:nvSpPr>
        <p:spPr>
          <a:xfrm>
            <a:off x="76200" y="8944368"/>
            <a:ext cx="6334941" cy="391773"/>
          </a:xfrm>
          <a:prstGeom prst="rect">
            <a:avLst/>
          </a:prstGeom>
        </p:spPr>
        <p:txBody>
          <a:bodyPr vert="horz" wrap="square" lIns="0" tIns="14604" rIns="0" bIns="0" rtlCol="0">
            <a:spAutoFit/>
          </a:bodyPr>
          <a:lstStyle/>
          <a:p>
            <a:pPr marL="12700">
              <a:lnSpc>
                <a:spcPct val="100000"/>
              </a:lnSpc>
              <a:spcBef>
                <a:spcPts val="114"/>
              </a:spcBef>
            </a:pPr>
            <a:r>
              <a:rPr sz="2450" spc="459" dirty="0">
                <a:solidFill>
                  <a:srgbClr val="FEBE0D"/>
                </a:solidFill>
                <a:latin typeface="Trebuchet MS"/>
                <a:cs typeface="Trebuchet MS"/>
              </a:rPr>
              <a:t>s</a:t>
            </a:r>
            <a:r>
              <a:rPr sz="2450" spc="525" dirty="0">
                <a:solidFill>
                  <a:srgbClr val="FEBE0D"/>
                </a:solidFill>
                <a:latin typeface="Trebuchet MS"/>
                <a:cs typeface="Trebuchet MS"/>
              </a:rPr>
              <a:t>w</a:t>
            </a:r>
            <a:r>
              <a:rPr sz="2450" spc="290" dirty="0">
                <a:solidFill>
                  <a:srgbClr val="FEBE0D"/>
                </a:solidFill>
                <a:latin typeface="Trebuchet MS"/>
                <a:cs typeface="Trebuchet MS"/>
              </a:rPr>
              <a:t>a</a:t>
            </a:r>
            <a:r>
              <a:rPr sz="2450" spc="135" dirty="0">
                <a:solidFill>
                  <a:srgbClr val="FEBE0D"/>
                </a:solidFill>
                <a:latin typeface="Trebuchet MS"/>
                <a:cs typeface="Trebuchet MS"/>
              </a:rPr>
              <a:t>t</a:t>
            </a:r>
            <a:r>
              <a:rPr lang="en-IN" sz="2450" spc="330" dirty="0" err="1">
                <a:solidFill>
                  <a:srgbClr val="FEBE0D"/>
                </a:solidFill>
                <a:latin typeface="Trebuchet MS"/>
                <a:cs typeface="Trebuchet MS"/>
              </a:rPr>
              <a:t>h</a:t>
            </a:r>
            <a:r>
              <a:rPr lang="en-IN" sz="2450" spc="140" dirty="0" err="1">
                <a:solidFill>
                  <a:srgbClr val="FEBE0D"/>
                </a:solidFill>
                <a:latin typeface="Trebuchet MS"/>
                <a:cs typeface="Trebuchet MS"/>
              </a:rPr>
              <a:t>i</a:t>
            </a:r>
            <a:r>
              <a:rPr lang="en-IN" sz="2450" spc="135" dirty="0" err="1">
                <a:solidFill>
                  <a:srgbClr val="FEBE0D"/>
                </a:solidFill>
                <a:latin typeface="Trebuchet MS"/>
                <a:cs typeface="Trebuchet MS"/>
              </a:rPr>
              <a:t>supplychainservices</a:t>
            </a:r>
            <a:r>
              <a:rPr lang="en-IN" sz="2450" spc="395" dirty="0">
                <a:solidFill>
                  <a:srgbClr val="FEBE0D"/>
                </a:solidFill>
                <a:latin typeface="Trebuchet MS"/>
                <a:cs typeface="Trebuchet MS"/>
              </a:rPr>
              <a:t>@</a:t>
            </a:r>
            <a:r>
              <a:rPr lang="en-IN" sz="2450" spc="-470" dirty="0">
                <a:solidFill>
                  <a:srgbClr val="FEBE0D"/>
                </a:solidFill>
                <a:latin typeface="Trebuchet MS"/>
                <a:cs typeface="Trebuchet MS"/>
              </a:rPr>
              <a:t> </a:t>
            </a:r>
            <a:r>
              <a:rPr lang="en-IN" sz="2450" spc="484" dirty="0" err="1">
                <a:solidFill>
                  <a:srgbClr val="FEBE0D"/>
                </a:solidFill>
                <a:latin typeface="Trebuchet MS"/>
                <a:cs typeface="Trebuchet MS"/>
              </a:rPr>
              <a:t>g</a:t>
            </a:r>
            <a:r>
              <a:rPr lang="en-IN" sz="2450" spc="335" dirty="0" err="1">
                <a:solidFill>
                  <a:srgbClr val="FEBE0D"/>
                </a:solidFill>
                <a:latin typeface="Trebuchet MS"/>
                <a:cs typeface="Trebuchet MS"/>
              </a:rPr>
              <a:t>m</a:t>
            </a:r>
            <a:r>
              <a:rPr lang="en-IN" sz="2450" spc="290" dirty="0" err="1">
                <a:solidFill>
                  <a:srgbClr val="FEBE0D"/>
                </a:solidFill>
                <a:latin typeface="Trebuchet MS"/>
                <a:cs typeface="Trebuchet MS"/>
              </a:rPr>
              <a:t>a</a:t>
            </a:r>
            <a:r>
              <a:rPr lang="en-IN" sz="2450" spc="140" dirty="0" err="1">
                <a:solidFill>
                  <a:srgbClr val="FEBE0D"/>
                </a:solidFill>
                <a:latin typeface="Trebuchet MS"/>
                <a:cs typeface="Trebuchet MS"/>
              </a:rPr>
              <a:t>i</a:t>
            </a:r>
            <a:r>
              <a:rPr lang="en-IN" sz="2450" spc="120" dirty="0" err="1">
                <a:solidFill>
                  <a:srgbClr val="FEBE0D"/>
                </a:solidFill>
                <a:latin typeface="Trebuchet MS"/>
                <a:cs typeface="Trebuchet MS"/>
              </a:rPr>
              <a:t>l</a:t>
            </a:r>
            <a:r>
              <a:rPr lang="en-IN" sz="2450" spc="-335" dirty="0">
                <a:solidFill>
                  <a:srgbClr val="FEBE0D"/>
                </a:solidFill>
                <a:latin typeface="Trebuchet MS"/>
                <a:cs typeface="Trebuchet MS"/>
              </a:rPr>
              <a:t>.</a:t>
            </a:r>
            <a:r>
              <a:rPr lang="en-IN" sz="2450" spc="-470" dirty="0">
                <a:solidFill>
                  <a:srgbClr val="FEBE0D"/>
                </a:solidFill>
                <a:latin typeface="Trebuchet MS"/>
                <a:cs typeface="Trebuchet MS"/>
              </a:rPr>
              <a:t> </a:t>
            </a:r>
            <a:r>
              <a:rPr lang="en-IN" sz="2450" spc="235" dirty="0">
                <a:solidFill>
                  <a:srgbClr val="FEBE0D"/>
                </a:solidFill>
                <a:latin typeface="Trebuchet MS"/>
                <a:cs typeface="Trebuchet MS"/>
              </a:rPr>
              <a:t>c</a:t>
            </a:r>
            <a:r>
              <a:rPr lang="en-IN" sz="2450" spc="325" dirty="0">
                <a:solidFill>
                  <a:srgbClr val="FEBE0D"/>
                </a:solidFill>
                <a:latin typeface="Trebuchet MS"/>
                <a:cs typeface="Trebuchet MS"/>
              </a:rPr>
              <a:t>o</a:t>
            </a:r>
            <a:r>
              <a:rPr sz="2450" spc="65" dirty="0">
                <a:solidFill>
                  <a:srgbClr val="FEBE0D"/>
                </a:solidFill>
                <a:latin typeface="Trebuchet MS"/>
                <a:cs typeface="Trebuchet MS"/>
              </a:rPr>
              <a:t>m</a:t>
            </a:r>
            <a:endParaRPr sz="2450" dirty="0">
              <a:latin typeface="Trebuchet MS"/>
              <a:cs typeface="Trebuchet MS"/>
            </a:endParaRPr>
          </a:p>
        </p:txBody>
      </p:sp>
      <p:sp>
        <p:nvSpPr>
          <p:cNvPr id="20" name="object 20"/>
          <p:cNvSpPr txBox="1"/>
          <p:nvPr/>
        </p:nvSpPr>
        <p:spPr>
          <a:xfrm>
            <a:off x="54899" y="7382149"/>
            <a:ext cx="5964898" cy="391773"/>
          </a:xfrm>
          <a:prstGeom prst="rect">
            <a:avLst/>
          </a:prstGeom>
        </p:spPr>
        <p:txBody>
          <a:bodyPr vert="horz" wrap="square" lIns="0" tIns="14604" rIns="0" bIns="0" rtlCol="0">
            <a:spAutoFit/>
          </a:bodyPr>
          <a:lstStyle/>
          <a:p>
            <a:pPr marL="12700">
              <a:lnSpc>
                <a:spcPct val="100000"/>
              </a:lnSpc>
              <a:spcBef>
                <a:spcPts val="114"/>
              </a:spcBef>
            </a:pPr>
            <a:r>
              <a:rPr sz="2450" spc="525" dirty="0">
                <a:solidFill>
                  <a:srgbClr val="FEBE0D"/>
                </a:solidFill>
                <a:latin typeface="Trebuchet MS"/>
                <a:cs typeface="Trebuchet MS"/>
              </a:rPr>
              <a:t>www</a:t>
            </a:r>
            <a:r>
              <a:rPr sz="2450" spc="-335" dirty="0">
                <a:solidFill>
                  <a:srgbClr val="FEBE0D"/>
                </a:solidFill>
                <a:latin typeface="Trebuchet MS"/>
                <a:cs typeface="Trebuchet MS"/>
              </a:rPr>
              <a:t>.</a:t>
            </a:r>
            <a:r>
              <a:rPr sz="2450" spc="-470" dirty="0">
                <a:solidFill>
                  <a:srgbClr val="FEBE0D"/>
                </a:solidFill>
                <a:latin typeface="Trebuchet MS"/>
                <a:cs typeface="Trebuchet MS"/>
              </a:rPr>
              <a:t> </a:t>
            </a:r>
            <a:r>
              <a:rPr sz="2450" spc="459" dirty="0" err="1">
                <a:solidFill>
                  <a:srgbClr val="FEBE0D"/>
                </a:solidFill>
                <a:latin typeface="Trebuchet MS"/>
                <a:cs typeface="Trebuchet MS"/>
              </a:rPr>
              <a:t>s</a:t>
            </a:r>
            <a:r>
              <a:rPr sz="2450" spc="525" dirty="0" err="1">
                <a:solidFill>
                  <a:srgbClr val="FEBE0D"/>
                </a:solidFill>
                <a:latin typeface="Trebuchet MS"/>
                <a:cs typeface="Trebuchet MS"/>
              </a:rPr>
              <a:t>w</a:t>
            </a:r>
            <a:r>
              <a:rPr sz="2450" spc="290" dirty="0" err="1">
                <a:solidFill>
                  <a:srgbClr val="FEBE0D"/>
                </a:solidFill>
                <a:latin typeface="Trebuchet MS"/>
                <a:cs typeface="Trebuchet MS"/>
              </a:rPr>
              <a:t>a</a:t>
            </a:r>
            <a:r>
              <a:rPr sz="2450" spc="135" dirty="0" err="1">
                <a:solidFill>
                  <a:srgbClr val="FEBE0D"/>
                </a:solidFill>
                <a:latin typeface="Trebuchet MS"/>
                <a:cs typeface="Trebuchet MS"/>
              </a:rPr>
              <a:t>t</a:t>
            </a:r>
            <a:r>
              <a:rPr sz="2450" spc="330" dirty="0" err="1">
                <a:solidFill>
                  <a:srgbClr val="FEBE0D"/>
                </a:solidFill>
                <a:latin typeface="Trebuchet MS"/>
                <a:cs typeface="Trebuchet MS"/>
              </a:rPr>
              <a:t>h</a:t>
            </a:r>
            <a:r>
              <a:rPr sz="2450" spc="140" dirty="0" err="1">
                <a:solidFill>
                  <a:srgbClr val="FEBE0D"/>
                </a:solidFill>
                <a:latin typeface="Trebuchet MS"/>
                <a:cs typeface="Trebuchet MS"/>
              </a:rPr>
              <a:t>i</a:t>
            </a:r>
            <a:r>
              <a:rPr lang="en-US" sz="2450" spc="135" dirty="0" err="1">
                <a:solidFill>
                  <a:srgbClr val="FEBE0D"/>
                </a:solidFill>
                <a:latin typeface="Trebuchet MS"/>
                <a:cs typeface="Trebuchet MS"/>
              </a:rPr>
              <a:t>supplychainservices</a:t>
            </a:r>
            <a:r>
              <a:rPr sz="2450" spc="-335" dirty="0">
                <a:solidFill>
                  <a:srgbClr val="FEBE0D"/>
                </a:solidFill>
                <a:latin typeface="Trebuchet MS"/>
                <a:cs typeface="Trebuchet MS"/>
              </a:rPr>
              <a:t>.</a:t>
            </a:r>
            <a:r>
              <a:rPr sz="2450" spc="-470" dirty="0">
                <a:solidFill>
                  <a:srgbClr val="FEBE0D"/>
                </a:solidFill>
                <a:latin typeface="Trebuchet MS"/>
                <a:cs typeface="Trebuchet MS"/>
              </a:rPr>
              <a:t> </a:t>
            </a:r>
            <a:r>
              <a:rPr sz="2450" spc="235" dirty="0">
                <a:solidFill>
                  <a:srgbClr val="FEBE0D"/>
                </a:solidFill>
                <a:latin typeface="Trebuchet MS"/>
                <a:cs typeface="Trebuchet MS"/>
              </a:rPr>
              <a:t>c</a:t>
            </a:r>
            <a:r>
              <a:rPr sz="2450" spc="325" dirty="0">
                <a:solidFill>
                  <a:srgbClr val="FEBE0D"/>
                </a:solidFill>
                <a:latin typeface="Trebuchet MS"/>
                <a:cs typeface="Trebuchet MS"/>
              </a:rPr>
              <a:t>o</a:t>
            </a:r>
            <a:r>
              <a:rPr sz="2450" spc="65" dirty="0">
                <a:solidFill>
                  <a:srgbClr val="FEBE0D"/>
                </a:solidFill>
                <a:latin typeface="Trebuchet MS"/>
                <a:cs typeface="Trebuchet MS"/>
              </a:rPr>
              <a:t>m</a:t>
            </a:r>
            <a:endParaRPr sz="2450" dirty="0">
              <a:latin typeface="Trebuchet MS"/>
              <a:cs typeface="Trebuchet MS"/>
            </a:endParaRPr>
          </a:p>
        </p:txBody>
      </p:sp>
      <p:sp>
        <p:nvSpPr>
          <p:cNvPr id="21" name="object 21"/>
          <p:cNvSpPr txBox="1"/>
          <p:nvPr/>
        </p:nvSpPr>
        <p:spPr>
          <a:xfrm>
            <a:off x="13487407" y="7574054"/>
            <a:ext cx="4332200" cy="1665071"/>
          </a:xfrm>
          <a:prstGeom prst="rect">
            <a:avLst/>
          </a:prstGeom>
        </p:spPr>
        <p:txBody>
          <a:bodyPr vert="horz" wrap="square" lIns="0" tIns="13970" rIns="0" bIns="0" rtlCol="0">
            <a:spAutoFit/>
          </a:bodyPr>
          <a:lstStyle/>
          <a:p>
            <a:pPr marL="12700" marR="5080" indent="683260">
              <a:lnSpc>
                <a:spcPts val="3150"/>
              </a:lnSpc>
              <a:spcBef>
                <a:spcPts val="110"/>
              </a:spcBef>
            </a:pPr>
            <a:r>
              <a:rPr lang="en-US" sz="2500" dirty="0">
                <a:solidFill>
                  <a:srgbClr val="FEBE0D"/>
                </a:solidFill>
                <a:latin typeface="Trebuchet MS"/>
                <a:cs typeface="Trebuchet MS"/>
              </a:rPr>
              <a:t>N402, KG CENTER POINT,</a:t>
            </a:r>
          </a:p>
          <a:p>
            <a:pPr marL="12700" marR="5080" indent="683260">
              <a:lnSpc>
                <a:spcPts val="3150"/>
              </a:lnSpc>
              <a:spcBef>
                <a:spcPts val="110"/>
              </a:spcBef>
            </a:pPr>
            <a:r>
              <a:rPr sz="2500" spc="-20" dirty="0" err="1">
                <a:solidFill>
                  <a:srgbClr val="FEBE0D"/>
                </a:solidFill>
                <a:latin typeface="Trebuchet MS"/>
                <a:cs typeface="Trebuchet MS"/>
              </a:rPr>
              <a:t>Palanju</a:t>
            </a:r>
            <a:r>
              <a:rPr lang="en-US" sz="2500" spc="-20" dirty="0" err="1">
                <a:solidFill>
                  <a:srgbClr val="FEBE0D"/>
                </a:solidFill>
                <a:latin typeface="Trebuchet MS"/>
                <a:cs typeface="Trebuchet MS"/>
              </a:rPr>
              <a:t>ragraham</a:t>
            </a:r>
            <a:r>
              <a:rPr sz="2500" spc="20" dirty="0">
                <a:solidFill>
                  <a:srgbClr val="FEBE0D"/>
                </a:solidFill>
                <a:latin typeface="Trebuchet MS"/>
                <a:cs typeface="Trebuchet MS"/>
              </a:rPr>
              <a:t>,</a:t>
            </a:r>
            <a:r>
              <a:rPr sz="2500" spc="-114" dirty="0">
                <a:solidFill>
                  <a:srgbClr val="FEBE0D"/>
                </a:solidFill>
                <a:latin typeface="Trebuchet MS"/>
                <a:cs typeface="Trebuchet MS"/>
              </a:rPr>
              <a:t> </a:t>
            </a:r>
            <a:endParaRPr lang="en-US" sz="2500" spc="-114" dirty="0">
              <a:solidFill>
                <a:srgbClr val="FEBE0D"/>
              </a:solidFill>
              <a:latin typeface="Trebuchet MS"/>
              <a:cs typeface="Trebuchet MS"/>
            </a:endParaRPr>
          </a:p>
          <a:p>
            <a:pPr marL="12700" marR="5080" indent="683260">
              <a:lnSpc>
                <a:spcPts val="3150"/>
              </a:lnSpc>
              <a:spcBef>
                <a:spcPts val="110"/>
              </a:spcBef>
            </a:pPr>
            <a:r>
              <a:rPr sz="2500" spc="-55" dirty="0" err="1">
                <a:solidFill>
                  <a:srgbClr val="FEBE0D"/>
                </a:solidFill>
                <a:latin typeface="Trebuchet MS"/>
                <a:cs typeface="Trebuchet MS"/>
              </a:rPr>
              <a:t>Palanjur</a:t>
            </a:r>
            <a:r>
              <a:rPr sz="2500" spc="-55" dirty="0">
                <a:solidFill>
                  <a:srgbClr val="FEBE0D"/>
                </a:solidFill>
                <a:latin typeface="Trebuchet MS"/>
                <a:cs typeface="Trebuchet MS"/>
              </a:rPr>
              <a:t>,</a:t>
            </a:r>
            <a:endParaRPr lang="en-US" sz="2500" spc="-55" dirty="0">
              <a:solidFill>
                <a:srgbClr val="FEBE0D"/>
              </a:solidFill>
              <a:latin typeface="Trebuchet MS"/>
              <a:cs typeface="Trebuchet MS"/>
            </a:endParaRPr>
          </a:p>
          <a:p>
            <a:pPr marL="12700" marR="5080" indent="683260">
              <a:lnSpc>
                <a:spcPts val="3150"/>
              </a:lnSpc>
              <a:spcBef>
                <a:spcPts val="110"/>
              </a:spcBef>
            </a:pPr>
            <a:r>
              <a:rPr sz="2500" spc="90" dirty="0">
                <a:solidFill>
                  <a:srgbClr val="FEBE0D"/>
                </a:solidFill>
                <a:latin typeface="Trebuchet MS"/>
                <a:cs typeface="Trebuchet MS"/>
              </a:rPr>
              <a:t>Chennai-600123.</a:t>
            </a:r>
            <a:endParaRPr sz="2500" dirty="0">
              <a:latin typeface="Trebuchet MS"/>
              <a:cs typeface="Trebuchet MS"/>
            </a:endParaRPr>
          </a:p>
        </p:txBody>
      </p:sp>
      <p:sp>
        <p:nvSpPr>
          <p:cNvPr id="22" name="object 22"/>
          <p:cNvSpPr txBox="1"/>
          <p:nvPr/>
        </p:nvSpPr>
        <p:spPr>
          <a:xfrm>
            <a:off x="7787903" y="7445021"/>
            <a:ext cx="2734945" cy="1842135"/>
          </a:xfrm>
          <a:prstGeom prst="rect">
            <a:avLst/>
          </a:prstGeom>
        </p:spPr>
        <p:txBody>
          <a:bodyPr vert="horz" wrap="square" lIns="0" tIns="103505" rIns="0" bIns="0" rtlCol="0">
            <a:spAutoFit/>
          </a:bodyPr>
          <a:lstStyle/>
          <a:p>
            <a:pPr marL="12700">
              <a:lnSpc>
                <a:spcPct val="100000"/>
              </a:lnSpc>
              <a:spcBef>
                <a:spcPts val="815"/>
              </a:spcBef>
            </a:pPr>
            <a:r>
              <a:rPr sz="2450" spc="190" dirty="0">
                <a:solidFill>
                  <a:srgbClr val="FEBE0D"/>
                </a:solidFill>
                <a:latin typeface="Trebuchet MS"/>
                <a:cs typeface="Trebuchet MS"/>
              </a:rPr>
              <a:t>+91</a:t>
            </a:r>
            <a:r>
              <a:rPr sz="2450" spc="-130" dirty="0">
                <a:solidFill>
                  <a:srgbClr val="FEBE0D"/>
                </a:solidFill>
                <a:latin typeface="Trebuchet MS"/>
                <a:cs typeface="Trebuchet MS"/>
              </a:rPr>
              <a:t> </a:t>
            </a:r>
            <a:r>
              <a:rPr sz="2450" spc="190" dirty="0">
                <a:solidFill>
                  <a:srgbClr val="FEBE0D"/>
                </a:solidFill>
                <a:latin typeface="Trebuchet MS"/>
                <a:cs typeface="Trebuchet MS"/>
              </a:rPr>
              <a:t>8806</a:t>
            </a:r>
            <a:r>
              <a:rPr sz="2450" spc="-130" dirty="0">
                <a:solidFill>
                  <a:srgbClr val="FEBE0D"/>
                </a:solidFill>
                <a:latin typeface="Trebuchet MS"/>
                <a:cs typeface="Trebuchet MS"/>
              </a:rPr>
              <a:t> </a:t>
            </a:r>
            <a:r>
              <a:rPr sz="2450" spc="190" dirty="0">
                <a:solidFill>
                  <a:srgbClr val="FEBE0D"/>
                </a:solidFill>
                <a:latin typeface="Trebuchet MS"/>
                <a:cs typeface="Trebuchet MS"/>
              </a:rPr>
              <a:t>862</a:t>
            </a:r>
            <a:r>
              <a:rPr sz="2450" spc="-130" dirty="0">
                <a:solidFill>
                  <a:srgbClr val="FEBE0D"/>
                </a:solidFill>
                <a:latin typeface="Trebuchet MS"/>
                <a:cs typeface="Trebuchet MS"/>
              </a:rPr>
              <a:t> </a:t>
            </a:r>
            <a:r>
              <a:rPr sz="2450" spc="190" dirty="0">
                <a:solidFill>
                  <a:srgbClr val="FEBE0D"/>
                </a:solidFill>
                <a:latin typeface="Trebuchet MS"/>
                <a:cs typeface="Trebuchet MS"/>
              </a:rPr>
              <a:t>191</a:t>
            </a:r>
            <a:endParaRPr sz="2450">
              <a:latin typeface="Trebuchet MS"/>
              <a:cs typeface="Trebuchet MS"/>
            </a:endParaRPr>
          </a:p>
          <a:p>
            <a:pPr marL="34290">
              <a:lnSpc>
                <a:spcPct val="100000"/>
              </a:lnSpc>
              <a:spcBef>
                <a:spcPts val="720"/>
              </a:spcBef>
            </a:pPr>
            <a:r>
              <a:rPr sz="2450" spc="190" dirty="0">
                <a:solidFill>
                  <a:srgbClr val="FEBE0D"/>
                </a:solidFill>
                <a:latin typeface="Trebuchet MS"/>
                <a:cs typeface="Trebuchet MS"/>
              </a:rPr>
              <a:t>+91</a:t>
            </a:r>
            <a:r>
              <a:rPr sz="2450" spc="-130" dirty="0">
                <a:solidFill>
                  <a:srgbClr val="FEBE0D"/>
                </a:solidFill>
                <a:latin typeface="Trebuchet MS"/>
                <a:cs typeface="Trebuchet MS"/>
              </a:rPr>
              <a:t> </a:t>
            </a:r>
            <a:r>
              <a:rPr sz="2450" spc="190" dirty="0">
                <a:solidFill>
                  <a:srgbClr val="FEBE0D"/>
                </a:solidFill>
                <a:latin typeface="Trebuchet MS"/>
                <a:cs typeface="Trebuchet MS"/>
              </a:rPr>
              <a:t>9843</a:t>
            </a:r>
            <a:r>
              <a:rPr sz="2450" spc="-125" dirty="0">
                <a:solidFill>
                  <a:srgbClr val="FEBE0D"/>
                </a:solidFill>
                <a:latin typeface="Trebuchet MS"/>
                <a:cs typeface="Trebuchet MS"/>
              </a:rPr>
              <a:t> </a:t>
            </a:r>
            <a:r>
              <a:rPr sz="2450" spc="190" dirty="0">
                <a:solidFill>
                  <a:srgbClr val="FEBE0D"/>
                </a:solidFill>
                <a:latin typeface="Trebuchet MS"/>
                <a:cs typeface="Trebuchet MS"/>
              </a:rPr>
              <a:t>317</a:t>
            </a:r>
            <a:r>
              <a:rPr sz="2450" spc="-130" dirty="0">
                <a:solidFill>
                  <a:srgbClr val="FEBE0D"/>
                </a:solidFill>
                <a:latin typeface="Trebuchet MS"/>
                <a:cs typeface="Trebuchet MS"/>
              </a:rPr>
              <a:t> </a:t>
            </a:r>
            <a:r>
              <a:rPr sz="2450" spc="190" dirty="0">
                <a:solidFill>
                  <a:srgbClr val="FEBE0D"/>
                </a:solidFill>
                <a:latin typeface="Trebuchet MS"/>
                <a:cs typeface="Trebuchet MS"/>
              </a:rPr>
              <a:t>335</a:t>
            </a:r>
            <a:endParaRPr sz="2450">
              <a:latin typeface="Trebuchet MS"/>
              <a:cs typeface="Trebuchet MS"/>
            </a:endParaRPr>
          </a:p>
          <a:p>
            <a:pPr marL="34290">
              <a:lnSpc>
                <a:spcPct val="100000"/>
              </a:lnSpc>
              <a:spcBef>
                <a:spcPts val="345"/>
              </a:spcBef>
            </a:pPr>
            <a:r>
              <a:rPr sz="2450" spc="190" dirty="0">
                <a:solidFill>
                  <a:srgbClr val="FEBE0D"/>
                </a:solidFill>
                <a:latin typeface="Trebuchet MS"/>
                <a:cs typeface="Trebuchet MS"/>
              </a:rPr>
              <a:t>+91</a:t>
            </a:r>
            <a:r>
              <a:rPr sz="2450" spc="-130" dirty="0">
                <a:solidFill>
                  <a:srgbClr val="FEBE0D"/>
                </a:solidFill>
                <a:latin typeface="Trebuchet MS"/>
                <a:cs typeface="Trebuchet MS"/>
              </a:rPr>
              <a:t> </a:t>
            </a:r>
            <a:r>
              <a:rPr sz="2450" spc="190" dirty="0">
                <a:solidFill>
                  <a:srgbClr val="FEBE0D"/>
                </a:solidFill>
                <a:latin typeface="Trebuchet MS"/>
                <a:cs typeface="Trebuchet MS"/>
              </a:rPr>
              <a:t>7989</a:t>
            </a:r>
            <a:r>
              <a:rPr sz="2450" spc="-130" dirty="0">
                <a:solidFill>
                  <a:srgbClr val="FEBE0D"/>
                </a:solidFill>
                <a:latin typeface="Trebuchet MS"/>
                <a:cs typeface="Trebuchet MS"/>
              </a:rPr>
              <a:t> </a:t>
            </a:r>
            <a:r>
              <a:rPr sz="2450" spc="190" dirty="0">
                <a:solidFill>
                  <a:srgbClr val="FEBE0D"/>
                </a:solidFill>
                <a:latin typeface="Trebuchet MS"/>
                <a:cs typeface="Trebuchet MS"/>
              </a:rPr>
              <a:t>852</a:t>
            </a:r>
            <a:r>
              <a:rPr sz="2450" spc="-125" dirty="0">
                <a:solidFill>
                  <a:srgbClr val="FEBE0D"/>
                </a:solidFill>
                <a:latin typeface="Trebuchet MS"/>
                <a:cs typeface="Trebuchet MS"/>
              </a:rPr>
              <a:t> </a:t>
            </a:r>
            <a:r>
              <a:rPr sz="2450" spc="190" dirty="0">
                <a:solidFill>
                  <a:srgbClr val="FEBE0D"/>
                </a:solidFill>
                <a:latin typeface="Trebuchet MS"/>
                <a:cs typeface="Trebuchet MS"/>
              </a:rPr>
              <a:t>536</a:t>
            </a:r>
            <a:endParaRPr sz="2450">
              <a:latin typeface="Trebuchet MS"/>
              <a:cs typeface="Trebuchet MS"/>
            </a:endParaRPr>
          </a:p>
          <a:p>
            <a:pPr marL="34290">
              <a:lnSpc>
                <a:spcPct val="100000"/>
              </a:lnSpc>
              <a:spcBef>
                <a:spcPts val="755"/>
              </a:spcBef>
            </a:pPr>
            <a:r>
              <a:rPr sz="2450" spc="190" dirty="0">
                <a:solidFill>
                  <a:srgbClr val="FEBE0D"/>
                </a:solidFill>
                <a:latin typeface="Trebuchet MS"/>
                <a:cs typeface="Trebuchet MS"/>
              </a:rPr>
              <a:t>+91</a:t>
            </a:r>
            <a:r>
              <a:rPr sz="2450" spc="-130" dirty="0">
                <a:solidFill>
                  <a:srgbClr val="FEBE0D"/>
                </a:solidFill>
                <a:latin typeface="Trebuchet MS"/>
                <a:cs typeface="Trebuchet MS"/>
              </a:rPr>
              <a:t> </a:t>
            </a:r>
            <a:r>
              <a:rPr sz="2450" spc="190" dirty="0">
                <a:solidFill>
                  <a:srgbClr val="FEBE0D"/>
                </a:solidFill>
                <a:latin typeface="Trebuchet MS"/>
                <a:cs typeface="Trebuchet MS"/>
              </a:rPr>
              <a:t>8610</a:t>
            </a:r>
            <a:r>
              <a:rPr sz="2450" spc="-130" dirty="0">
                <a:solidFill>
                  <a:srgbClr val="FEBE0D"/>
                </a:solidFill>
                <a:latin typeface="Trebuchet MS"/>
                <a:cs typeface="Trebuchet MS"/>
              </a:rPr>
              <a:t> </a:t>
            </a:r>
            <a:r>
              <a:rPr sz="2450" spc="190" dirty="0">
                <a:solidFill>
                  <a:srgbClr val="FEBE0D"/>
                </a:solidFill>
                <a:latin typeface="Trebuchet MS"/>
                <a:cs typeface="Trebuchet MS"/>
              </a:rPr>
              <a:t>170</a:t>
            </a:r>
            <a:r>
              <a:rPr sz="2450" spc="-125" dirty="0">
                <a:solidFill>
                  <a:srgbClr val="FEBE0D"/>
                </a:solidFill>
                <a:latin typeface="Trebuchet MS"/>
                <a:cs typeface="Trebuchet MS"/>
              </a:rPr>
              <a:t> </a:t>
            </a:r>
            <a:r>
              <a:rPr sz="2450" spc="190" dirty="0">
                <a:solidFill>
                  <a:srgbClr val="FEBE0D"/>
                </a:solidFill>
                <a:latin typeface="Trebuchet MS"/>
                <a:cs typeface="Trebuchet MS"/>
              </a:rPr>
              <a:t>599</a:t>
            </a:r>
            <a:endParaRPr sz="2450">
              <a:latin typeface="Trebuchet MS"/>
              <a:cs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1DC0490E-47B7-CCEC-2C1C-D85599117E67}"/>
              </a:ext>
            </a:extLst>
          </p:cNvPr>
          <p:cNvGrpSpPr/>
          <p:nvPr/>
        </p:nvGrpSpPr>
        <p:grpSpPr>
          <a:xfrm>
            <a:off x="0" y="4333202"/>
            <a:ext cx="2855861" cy="5953125"/>
            <a:chOff x="0" y="4333202"/>
            <a:chExt cx="2855861" cy="5953125"/>
          </a:xfrm>
        </p:grpSpPr>
        <p:sp>
          <p:nvSpPr>
            <p:cNvPr id="5" name="object 3">
              <a:extLst>
                <a:ext uri="{FF2B5EF4-FFF2-40B4-BE49-F238E27FC236}">
                  <a16:creationId xmlns:a16="http://schemas.microsoft.com/office/drawing/2014/main" id="{944971E2-FBD3-02DA-D1ED-5225FE2C0C47}"/>
                </a:ext>
              </a:extLst>
            </p:cNvPr>
            <p:cNvSpPr/>
            <p:nvPr/>
          </p:nvSpPr>
          <p:spPr>
            <a:xfrm>
              <a:off x="0" y="4333202"/>
              <a:ext cx="2854960" cy="5953125"/>
            </a:xfrm>
            <a:custGeom>
              <a:avLst/>
              <a:gdLst/>
              <a:ahLst/>
              <a:cxnLst/>
              <a:rect l="l" t="t" r="r" b="b"/>
              <a:pathLst>
                <a:path w="2854960" h="5953125">
                  <a:moveTo>
                    <a:pt x="2854693" y="5953081"/>
                  </a:moveTo>
                  <a:lnTo>
                    <a:pt x="0" y="5953081"/>
                  </a:lnTo>
                  <a:lnTo>
                    <a:pt x="0" y="0"/>
                  </a:lnTo>
                  <a:lnTo>
                    <a:pt x="2854693" y="0"/>
                  </a:lnTo>
                  <a:lnTo>
                    <a:pt x="2854693" y="5953081"/>
                  </a:lnTo>
                  <a:close/>
                </a:path>
              </a:pathLst>
            </a:custGeom>
            <a:solidFill>
              <a:srgbClr val="FEBE0D"/>
            </a:solidFill>
          </p:spPr>
          <p:txBody>
            <a:bodyPr wrap="square" lIns="0" tIns="0" rIns="0" bIns="0" rtlCol="0"/>
            <a:lstStyle/>
            <a:p>
              <a:endParaRPr/>
            </a:p>
          </p:txBody>
        </p:sp>
        <p:sp>
          <p:nvSpPr>
            <p:cNvPr id="7" name="object 5">
              <a:extLst>
                <a:ext uri="{FF2B5EF4-FFF2-40B4-BE49-F238E27FC236}">
                  <a16:creationId xmlns:a16="http://schemas.microsoft.com/office/drawing/2014/main" id="{7F52FC10-B663-7685-8088-348B473536D7}"/>
                </a:ext>
              </a:extLst>
            </p:cNvPr>
            <p:cNvSpPr/>
            <p:nvPr/>
          </p:nvSpPr>
          <p:spPr>
            <a:xfrm>
              <a:off x="564862" y="5518856"/>
              <a:ext cx="2199005" cy="2153920"/>
            </a:xfrm>
            <a:custGeom>
              <a:avLst/>
              <a:gdLst/>
              <a:ahLst/>
              <a:cxnLst/>
              <a:rect l="l" t="t" r="r" b="b"/>
              <a:pathLst>
                <a:path w="2199005" h="2153920">
                  <a:moveTo>
                    <a:pt x="0" y="2153920"/>
                  </a:moveTo>
                  <a:lnTo>
                    <a:pt x="2198589" y="2153920"/>
                  </a:lnTo>
                  <a:lnTo>
                    <a:pt x="2198589" y="0"/>
                  </a:lnTo>
                  <a:lnTo>
                    <a:pt x="0" y="0"/>
                  </a:lnTo>
                  <a:lnTo>
                    <a:pt x="0" y="2153920"/>
                  </a:lnTo>
                  <a:close/>
                </a:path>
              </a:pathLst>
            </a:custGeom>
            <a:solidFill>
              <a:srgbClr val="203865"/>
            </a:solidFill>
          </p:spPr>
          <p:txBody>
            <a:bodyPr wrap="square" lIns="0" tIns="0" rIns="0" bIns="0" rtlCol="0"/>
            <a:lstStyle/>
            <a:p>
              <a:endParaRPr/>
            </a:p>
          </p:txBody>
        </p:sp>
        <p:sp>
          <p:nvSpPr>
            <p:cNvPr id="8" name="object 6">
              <a:extLst>
                <a:ext uri="{FF2B5EF4-FFF2-40B4-BE49-F238E27FC236}">
                  <a16:creationId xmlns:a16="http://schemas.microsoft.com/office/drawing/2014/main" id="{172C695F-3A32-4DE7-5C5E-4135FFE9E525}"/>
                </a:ext>
              </a:extLst>
            </p:cNvPr>
            <p:cNvSpPr/>
            <p:nvPr/>
          </p:nvSpPr>
          <p:spPr>
            <a:xfrm>
              <a:off x="519061" y="5427420"/>
              <a:ext cx="2336800" cy="2336800"/>
            </a:xfrm>
            <a:custGeom>
              <a:avLst/>
              <a:gdLst/>
              <a:ahLst/>
              <a:cxnLst/>
              <a:rect l="l" t="t" r="r" b="b"/>
              <a:pathLst>
                <a:path w="2336800" h="2336800">
                  <a:moveTo>
                    <a:pt x="1282661" y="570166"/>
                  </a:moveTo>
                  <a:lnTo>
                    <a:pt x="1280172" y="557911"/>
                  </a:lnTo>
                  <a:lnTo>
                    <a:pt x="1273365" y="547878"/>
                  </a:lnTo>
                  <a:lnTo>
                    <a:pt x="1263294" y="541096"/>
                  </a:lnTo>
                  <a:lnTo>
                    <a:pt x="1251013" y="538607"/>
                  </a:lnTo>
                  <a:lnTo>
                    <a:pt x="639826" y="538607"/>
                  </a:lnTo>
                  <a:lnTo>
                    <a:pt x="627532" y="541096"/>
                  </a:lnTo>
                  <a:lnTo>
                    <a:pt x="617461" y="547878"/>
                  </a:lnTo>
                  <a:lnTo>
                    <a:pt x="610666" y="557911"/>
                  </a:lnTo>
                  <a:lnTo>
                    <a:pt x="608164" y="570166"/>
                  </a:lnTo>
                  <a:lnTo>
                    <a:pt x="610666" y="582422"/>
                  </a:lnTo>
                  <a:lnTo>
                    <a:pt x="617461" y="592455"/>
                  </a:lnTo>
                  <a:lnTo>
                    <a:pt x="627532" y="599236"/>
                  </a:lnTo>
                  <a:lnTo>
                    <a:pt x="639826" y="601726"/>
                  </a:lnTo>
                  <a:lnTo>
                    <a:pt x="1251013" y="601726"/>
                  </a:lnTo>
                  <a:lnTo>
                    <a:pt x="1263294" y="599236"/>
                  </a:lnTo>
                  <a:lnTo>
                    <a:pt x="1273365" y="592455"/>
                  </a:lnTo>
                  <a:lnTo>
                    <a:pt x="1280172" y="582422"/>
                  </a:lnTo>
                  <a:lnTo>
                    <a:pt x="1282661" y="570166"/>
                  </a:lnTo>
                  <a:close/>
                </a:path>
                <a:path w="2336800" h="2336800">
                  <a:moveTo>
                    <a:pt x="1282661" y="475513"/>
                  </a:moveTo>
                  <a:lnTo>
                    <a:pt x="1280172" y="463257"/>
                  </a:lnTo>
                  <a:lnTo>
                    <a:pt x="1273365" y="453224"/>
                  </a:lnTo>
                  <a:lnTo>
                    <a:pt x="1263294" y="446443"/>
                  </a:lnTo>
                  <a:lnTo>
                    <a:pt x="1251013" y="443953"/>
                  </a:lnTo>
                  <a:lnTo>
                    <a:pt x="639826" y="443953"/>
                  </a:lnTo>
                  <a:lnTo>
                    <a:pt x="627532" y="446443"/>
                  </a:lnTo>
                  <a:lnTo>
                    <a:pt x="617461" y="453224"/>
                  </a:lnTo>
                  <a:lnTo>
                    <a:pt x="610666" y="463257"/>
                  </a:lnTo>
                  <a:lnTo>
                    <a:pt x="608164" y="475513"/>
                  </a:lnTo>
                  <a:lnTo>
                    <a:pt x="610666" y="487768"/>
                  </a:lnTo>
                  <a:lnTo>
                    <a:pt x="617461" y="497801"/>
                  </a:lnTo>
                  <a:lnTo>
                    <a:pt x="627532" y="504583"/>
                  </a:lnTo>
                  <a:lnTo>
                    <a:pt x="639826" y="507072"/>
                  </a:lnTo>
                  <a:lnTo>
                    <a:pt x="1251013" y="507072"/>
                  </a:lnTo>
                  <a:lnTo>
                    <a:pt x="1263294" y="504583"/>
                  </a:lnTo>
                  <a:lnTo>
                    <a:pt x="1273365" y="497801"/>
                  </a:lnTo>
                  <a:lnTo>
                    <a:pt x="1280172" y="487768"/>
                  </a:lnTo>
                  <a:lnTo>
                    <a:pt x="1282661" y="475513"/>
                  </a:lnTo>
                  <a:close/>
                </a:path>
                <a:path w="2336800" h="2336800">
                  <a:moveTo>
                    <a:pt x="1282661" y="380847"/>
                  </a:moveTo>
                  <a:lnTo>
                    <a:pt x="1280172" y="368592"/>
                  </a:lnTo>
                  <a:lnTo>
                    <a:pt x="1273365" y="358559"/>
                  </a:lnTo>
                  <a:lnTo>
                    <a:pt x="1263294" y="351790"/>
                  </a:lnTo>
                  <a:lnTo>
                    <a:pt x="1251013" y="349300"/>
                  </a:lnTo>
                  <a:lnTo>
                    <a:pt x="639826" y="349300"/>
                  </a:lnTo>
                  <a:lnTo>
                    <a:pt x="627532" y="351790"/>
                  </a:lnTo>
                  <a:lnTo>
                    <a:pt x="617461" y="358559"/>
                  </a:lnTo>
                  <a:lnTo>
                    <a:pt x="610666" y="368592"/>
                  </a:lnTo>
                  <a:lnTo>
                    <a:pt x="608164" y="380847"/>
                  </a:lnTo>
                  <a:lnTo>
                    <a:pt x="610666" y="393103"/>
                  </a:lnTo>
                  <a:lnTo>
                    <a:pt x="617461" y="403148"/>
                  </a:lnTo>
                  <a:lnTo>
                    <a:pt x="627532" y="409930"/>
                  </a:lnTo>
                  <a:lnTo>
                    <a:pt x="639826" y="412419"/>
                  </a:lnTo>
                  <a:lnTo>
                    <a:pt x="1251013" y="412419"/>
                  </a:lnTo>
                  <a:lnTo>
                    <a:pt x="1263294" y="409930"/>
                  </a:lnTo>
                  <a:lnTo>
                    <a:pt x="1273365" y="403148"/>
                  </a:lnTo>
                  <a:lnTo>
                    <a:pt x="1280172" y="393103"/>
                  </a:lnTo>
                  <a:lnTo>
                    <a:pt x="1282661" y="380847"/>
                  </a:lnTo>
                  <a:close/>
                </a:path>
                <a:path w="2336800" h="2336800">
                  <a:moveTo>
                    <a:pt x="1710296" y="1101026"/>
                  </a:moveTo>
                  <a:lnTo>
                    <a:pt x="1707032" y="1056919"/>
                  </a:lnTo>
                  <a:lnTo>
                    <a:pt x="1697316" y="1013790"/>
                  </a:lnTo>
                  <a:lnTo>
                    <a:pt x="1681365" y="972527"/>
                  </a:lnTo>
                  <a:lnTo>
                    <a:pt x="1659509" y="934059"/>
                  </a:lnTo>
                  <a:lnTo>
                    <a:pt x="1632229" y="899198"/>
                  </a:lnTo>
                  <a:lnTo>
                    <a:pt x="1600111" y="868718"/>
                  </a:lnTo>
                  <a:lnTo>
                    <a:pt x="1563865" y="843254"/>
                  </a:lnTo>
                  <a:lnTo>
                    <a:pt x="1524254" y="823366"/>
                  </a:lnTo>
                  <a:lnTo>
                    <a:pt x="1482153" y="809498"/>
                  </a:lnTo>
                  <a:lnTo>
                    <a:pt x="1438465" y="801941"/>
                  </a:lnTo>
                  <a:lnTo>
                    <a:pt x="1408925" y="800493"/>
                  </a:lnTo>
                  <a:lnTo>
                    <a:pt x="1401533" y="800582"/>
                  </a:lnTo>
                  <a:lnTo>
                    <a:pt x="1357401" y="804926"/>
                  </a:lnTo>
                  <a:lnTo>
                    <a:pt x="1314386" y="815670"/>
                  </a:lnTo>
                  <a:lnTo>
                    <a:pt x="1273429" y="832586"/>
                  </a:lnTo>
                  <a:lnTo>
                    <a:pt x="1267675" y="835558"/>
                  </a:lnTo>
                  <a:lnTo>
                    <a:pt x="1247254" y="798372"/>
                  </a:lnTo>
                  <a:lnTo>
                    <a:pt x="1314005" y="798372"/>
                  </a:lnTo>
                  <a:lnTo>
                    <a:pt x="1359115" y="789279"/>
                  </a:lnTo>
                  <a:lnTo>
                    <a:pt x="1395996" y="764463"/>
                  </a:lnTo>
                  <a:lnTo>
                    <a:pt x="1420876" y="727684"/>
                  </a:lnTo>
                  <a:lnTo>
                    <a:pt x="1430007" y="682713"/>
                  </a:lnTo>
                  <a:lnTo>
                    <a:pt x="1430007" y="312267"/>
                  </a:lnTo>
                  <a:lnTo>
                    <a:pt x="1420876" y="267284"/>
                  </a:lnTo>
                  <a:lnTo>
                    <a:pt x="1401483" y="238620"/>
                  </a:lnTo>
                  <a:lnTo>
                    <a:pt x="1314005" y="238607"/>
                  </a:lnTo>
                  <a:lnTo>
                    <a:pt x="1342732" y="244411"/>
                  </a:lnTo>
                  <a:lnTo>
                    <a:pt x="1366202" y="260210"/>
                  </a:lnTo>
                  <a:lnTo>
                    <a:pt x="1382052" y="283629"/>
                  </a:lnTo>
                  <a:lnTo>
                    <a:pt x="1387868" y="312267"/>
                  </a:lnTo>
                  <a:lnTo>
                    <a:pt x="1387868" y="682713"/>
                  </a:lnTo>
                  <a:lnTo>
                    <a:pt x="1382052" y="711352"/>
                  </a:lnTo>
                  <a:lnTo>
                    <a:pt x="1366202" y="734758"/>
                  </a:lnTo>
                  <a:lnTo>
                    <a:pt x="1342720" y="750570"/>
                  </a:lnTo>
                  <a:lnTo>
                    <a:pt x="1314005" y="756361"/>
                  </a:lnTo>
                  <a:lnTo>
                    <a:pt x="1204239" y="756361"/>
                  </a:lnTo>
                  <a:lnTo>
                    <a:pt x="1197356" y="760272"/>
                  </a:lnTo>
                  <a:lnTo>
                    <a:pt x="1189774" y="773049"/>
                  </a:lnTo>
                  <a:lnTo>
                    <a:pt x="1189634" y="780961"/>
                  </a:lnTo>
                  <a:lnTo>
                    <a:pt x="1231874" y="857859"/>
                  </a:lnTo>
                  <a:lnTo>
                    <a:pt x="1229398" y="859637"/>
                  </a:lnTo>
                  <a:lnTo>
                    <a:pt x="1223518" y="864108"/>
                  </a:lnTo>
                  <a:lnTo>
                    <a:pt x="1219174" y="867575"/>
                  </a:lnTo>
                  <a:lnTo>
                    <a:pt x="1079131" y="757948"/>
                  </a:lnTo>
                  <a:lnTo>
                    <a:pt x="1074547" y="756361"/>
                  </a:lnTo>
                  <a:lnTo>
                    <a:pt x="576821" y="756361"/>
                  </a:lnTo>
                  <a:lnTo>
                    <a:pt x="548106" y="750570"/>
                  </a:lnTo>
                  <a:lnTo>
                    <a:pt x="524624" y="734771"/>
                  </a:lnTo>
                  <a:lnTo>
                    <a:pt x="508787" y="711352"/>
                  </a:lnTo>
                  <a:lnTo>
                    <a:pt x="502970" y="682713"/>
                  </a:lnTo>
                  <a:lnTo>
                    <a:pt x="502970" y="312267"/>
                  </a:lnTo>
                  <a:lnTo>
                    <a:pt x="508774" y="283629"/>
                  </a:lnTo>
                  <a:lnTo>
                    <a:pt x="524624" y="260210"/>
                  </a:lnTo>
                  <a:lnTo>
                    <a:pt x="548106" y="244411"/>
                  </a:lnTo>
                  <a:lnTo>
                    <a:pt x="576821" y="238607"/>
                  </a:lnTo>
                  <a:lnTo>
                    <a:pt x="1314005" y="238607"/>
                  </a:lnTo>
                  <a:lnTo>
                    <a:pt x="1401470" y="238607"/>
                  </a:lnTo>
                  <a:lnTo>
                    <a:pt x="1395996" y="230505"/>
                  </a:lnTo>
                  <a:lnTo>
                    <a:pt x="1359115" y="205689"/>
                  </a:lnTo>
                  <a:lnTo>
                    <a:pt x="1314005" y="196596"/>
                  </a:lnTo>
                  <a:lnTo>
                    <a:pt x="576821" y="196596"/>
                  </a:lnTo>
                  <a:lnTo>
                    <a:pt x="531710" y="205689"/>
                  </a:lnTo>
                  <a:lnTo>
                    <a:pt x="494842" y="230505"/>
                  </a:lnTo>
                  <a:lnTo>
                    <a:pt x="469950" y="267284"/>
                  </a:lnTo>
                  <a:lnTo>
                    <a:pt x="460832" y="312267"/>
                  </a:lnTo>
                  <a:lnTo>
                    <a:pt x="460832" y="682713"/>
                  </a:lnTo>
                  <a:lnTo>
                    <a:pt x="469950" y="727684"/>
                  </a:lnTo>
                  <a:lnTo>
                    <a:pt x="494842" y="764463"/>
                  </a:lnTo>
                  <a:lnTo>
                    <a:pt x="531710" y="789279"/>
                  </a:lnTo>
                  <a:lnTo>
                    <a:pt x="576821" y="798372"/>
                  </a:lnTo>
                  <a:lnTo>
                    <a:pt x="1062532" y="798372"/>
                  </a:lnTo>
                  <a:lnTo>
                    <a:pt x="1188021" y="896620"/>
                  </a:lnTo>
                  <a:lnTo>
                    <a:pt x="1162532" y="927976"/>
                  </a:lnTo>
                  <a:lnTo>
                    <a:pt x="1139736" y="965898"/>
                  </a:lnTo>
                  <a:lnTo>
                    <a:pt x="1122768" y="1006754"/>
                  </a:lnTo>
                  <a:lnTo>
                    <a:pt x="1111999" y="1049642"/>
                  </a:lnTo>
                  <a:lnTo>
                    <a:pt x="1107643" y="1093647"/>
                  </a:lnTo>
                  <a:lnTo>
                    <a:pt x="1107554" y="1101026"/>
                  </a:lnTo>
                  <a:lnTo>
                    <a:pt x="1107643" y="1108405"/>
                  </a:lnTo>
                  <a:lnTo>
                    <a:pt x="1111999" y="1152398"/>
                  </a:lnTo>
                  <a:lnTo>
                    <a:pt x="1122768" y="1195298"/>
                  </a:lnTo>
                  <a:lnTo>
                    <a:pt x="1139736" y="1236141"/>
                  </a:lnTo>
                  <a:lnTo>
                    <a:pt x="1162532" y="1274064"/>
                  </a:lnTo>
                  <a:lnTo>
                    <a:pt x="1190663" y="1308239"/>
                  </a:lnTo>
                  <a:lnTo>
                    <a:pt x="1223518" y="1337945"/>
                  </a:lnTo>
                  <a:lnTo>
                    <a:pt x="1260386" y="1362506"/>
                  </a:lnTo>
                  <a:lnTo>
                    <a:pt x="1300467" y="1381417"/>
                  </a:lnTo>
                  <a:lnTo>
                    <a:pt x="1342898" y="1394244"/>
                  </a:lnTo>
                  <a:lnTo>
                    <a:pt x="1386763" y="1400733"/>
                  </a:lnTo>
                  <a:lnTo>
                    <a:pt x="1408925" y="1401546"/>
                  </a:lnTo>
                  <a:lnTo>
                    <a:pt x="1416329" y="1401457"/>
                  </a:lnTo>
                  <a:lnTo>
                    <a:pt x="1460449" y="1397127"/>
                  </a:lnTo>
                  <a:lnTo>
                    <a:pt x="1503464" y="1386382"/>
                  </a:lnTo>
                  <a:lnTo>
                    <a:pt x="1544421" y="1369466"/>
                  </a:lnTo>
                  <a:lnTo>
                    <a:pt x="1582458" y="1346720"/>
                  </a:lnTo>
                  <a:lnTo>
                    <a:pt x="1616735" y="1318679"/>
                  </a:lnTo>
                  <a:lnTo>
                    <a:pt x="1646516" y="1285913"/>
                  </a:lnTo>
                  <a:lnTo>
                    <a:pt x="1671142" y="1249146"/>
                  </a:lnTo>
                  <a:lnTo>
                    <a:pt x="1690103" y="1209179"/>
                  </a:lnTo>
                  <a:lnTo>
                    <a:pt x="1702981" y="1166876"/>
                  </a:lnTo>
                  <a:lnTo>
                    <a:pt x="1709483" y="1123124"/>
                  </a:lnTo>
                  <a:lnTo>
                    <a:pt x="1710207" y="1108405"/>
                  </a:lnTo>
                  <a:lnTo>
                    <a:pt x="1710296" y="1101026"/>
                  </a:lnTo>
                  <a:close/>
                </a:path>
                <a:path w="2336800" h="2336800">
                  <a:moveTo>
                    <a:pt x="1878444" y="1911134"/>
                  </a:moveTo>
                  <a:lnTo>
                    <a:pt x="1870710" y="1864982"/>
                  </a:lnTo>
                  <a:lnTo>
                    <a:pt x="1858619" y="1820456"/>
                  </a:lnTo>
                  <a:lnTo>
                    <a:pt x="1842401" y="1777796"/>
                  </a:lnTo>
                  <a:lnTo>
                    <a:pt x="1822259" y="1737220"/>
                  </a:lnTo>
                  <a:lnTo>
                    <a:pt x="1798447" y="1698955"/>
                  </a:lnTo>
                  <a:lnTo>
                    <a:pt x="1771192" y="1663255"/>
                  </a:lnTo>
                  <a:lnTo>
                    <a:pt x="1740725" y="1630337"/>
                  </a:lnTo>
                  <a:lnTo>
                    <a:pt x="1707273" y="1600415"/>
                  </a:lnTo>
                  <a:lnTo>
                    <a:pt x="1671066" y="1573745"/>
                  </a:lnTo>
                  <a:lnTo>
                    <a:pt x="1632331" y="1550543"/>
                  </a:lnTo>
                  <a:lnTo>
                    <a:pt x="1591310" y="1531048"/>
                  </a:lnTo>
                  <a:lnTo>
                    <a:pt x="1548231" y="1515478"/>
                  </a:lnTo>
                  <a:lnTo>
                    <a:pt x="1503324" y="1504073"/>
                  </a:lnTo>
                  <a:lnTo>
                    <a:pt x="1456804" y="1497063"/>
                  </a:lnTo>
                  <a:lnTo>
                    <a:pt x="1408925" y="1494675"/>
                  </a:lnTo>
                  <a:lnTo>
                    <a:pt x="1361046" y="1497063"/>
                  </a:lnTo>
                  <a:lnTo>
                    <a:pt x="1314538" y="1504073"/>
                  </a:lnTo>
                  <a:lnTo>
                    <a:pt x="1269619" y="1515478"/>
                  </a:lnTo>
                  <a:lnTo>
                    <a:pt x="1226540" y="1531048"/>
                  </a:lnTo>
                  <a:lnTo>
                    <a:pt x="1185519" y="1550543"/>
                  </a:lnTo>
                  <a:lnTo>
                    <a:pt x="1146784" y="1573745"/>
                  </a:lnTo>
                  <a:lnTo>
                    <a:pt x="1110576" y="1600415"/>
                  </a:lnTo>
                  <a:lnTo>
                    <a:pt x="1077125" y="1630337"/>
                  </a:lnTo>
                  <a:lnTo>
                    <a:pt x="1046657" y="1663255"/>
                  </a:lnTo>
                  <a:lnTo>
                    <a:pt x="1019403" y="1698955"/>
                  </a:lnTo>
                  <a:lnTo>
                    <a:pt x="995591" y="1737220"/>
                  </a:lnTo>
                  <a:lnTo>
                    <a:pt x="975461" y="1777796"/>
                  </a:lnTo>
                  <a:lnTo>
                    <a:pt x="959231" y="1820456"/>
                  </a:lnTo>
                  <a:lnTo>
                    <a:pt x="947140" y="1864982"/>
                  </a:lnTo>
                  <a:lnTo>
                    <a:pt x="939419" y="1911134"/>
                  </a:lnTo>
                  <a:lnTo>
                    <a:pt x="1878444" y="1911134"/>
                  </a:lnTo>
                  <a:close/>
                </a:path>
                <a:path w="2336800" h="2336800">
                  <a:moveTo>
                    <a:pt x="2336444" y="91592"/>
                  </a:moveTo>
                  <a:lnTo>
                    <a:pt x="2244382" y="91592"/>
                  </a:lnTo>
                  <a:lnTo>
                    <a:pt x="2244382" y="2244852"/>
                  </a:lnTo>
                  <a:lnTo>
                    <a:pt x="2336444" y="2244852"/>
                  </a:lnTo>
                  <a:lnTo>
                    <a:pt x="2336444" y="91592"/>
                  </a:lnTo>
                  <a:close/>
                </a:path>
                <a:path w="2336800" h="2336800">
                  <a:moveTo>
                    <a:pt x="2336444" y="0"/>
                  </a:moveTo>
                  <a:lnTo>
                    <a:pt x="0" y="0"/>
                  </a:lnTo>
                  <a:lnTo>
                    <a:pt x="0" y="91440"/>
                  </a:lnTo>
                  <a:lnTo>
                    <a:pt x="0" y="2245360"/>
                  </a:lnTo>
                  <a:lnTo>
                    <a:pt x="0" y="2336800"/>
                  </a:lnTo>
                  <a:lnTo>
                    <a:pt x="2336444" y="2336800"/>
                  </a:lnTo>
                  <a:lnTo>
                    <a:pt x="2336444" y="2245360"/>
                  </a:lnTo>
                  <a:lnTo>
                    <a:pt x="91592" y="2245360"/>
                  </a:lnTo>
                  <a:lnTo>
                    <a:pt x="91592" y="91440"/>
                  </a:lnTo>
                  <a:lnTo>
                    <a:pt x="2336444" y="91440"/>
                  </a:lnTo>
                  <a:lnTo>
                    <a:pt x="2336444" y="0"/>
                  </a:lnTo>
                  <a:close/>
                </a:path>
              </a:pathLst>
            </a:custGeom>
            <a:solidFill>
              <a:srgbClr val="FFFFFF"/>
            </a:solidFill>
          </p:spPr>
          <p:txBody>
            <a:bodyPr wrap="square" lIns="0" tIns="0" rIns="0" bIns="0" rtlCol="0"/>
            <a:lstStyle/>
            <a:p>
              <a:endParaRPr/>
            </a:p>
          </p:txBody>
        </p:sp>
      </p:grpSp>
      <p:sp>
        <p:nvSpPr>
          <p:cNvPr id="9" name="object 7">
            <a:extLst>
              <a:ext uri="{FF2B5EF4-FFF2-40B4-BE49-F238E27FC236}">
                <a16:creationId xmlns:a16="http://schemas.microsoft.com/office/drawing/2014/main" id="{309346F6-D02B-32ED-C70B-D0BD0043DEE6}"/>
              </a:ext>
            </a:extLst>
          </p:cNvPr>
          <p:cNvSpPr txBox="1">
            <a:spLocks noGrp="1"/>
          </p:cNvSpPr>
          <p:nvPr>
            <p:ph type="title"/>
          </p:nvPr>
        </p:nvSpPr>
        <p:spPr>
          <a:xfrm>
            <a:off x="9677399" y="569739"/>
            <a:ext cx="8347055" cy="3637342"/>
          </a:xfrm>
          <a:prstGeom prst="rect">
            <a:avLst/>
          </a:prstGeom>
        </p:spPr>
        <p:txBody>
          <a:bodyPr vert="horz" wrap="square" lIns="0" tIns="17145" rIns="0" bIns="0" rtlCol="0">
            <a:spAutoFit/>
          </a:bodyPr>
          <a:lstStyle/>
          <a:p>
            <a:pPr marL="12700">
              <a:lnSpc>
                <a:spcPct val="100000"/>
              </a:lnSpc>
              <a:spcBef>
                <a:spcPts val="135"/>
              </a:spcBef>
            </a:pPr>
            <a:r>
              <a:rPr sz="5200" b="0" spc="465" dirty="0">
                <a:solidFill>
                  <a:srgbClr val="000000"/>
                </a:solidFill>
                <a:latin typeface="Trebuchet MS"/>
                <a:cs typeface="Trebuchet MS"/>
              </a:rPr>
              <a:t>ABOUT</a:t>
            </a:r>
            <a:r>
              <a:rPr sz="5200" b="0" spc="325" dirty="0">
                <a:solidFill>
                  <a:srgbClr val="000000"/>
                </a:solidFill>
                <a:latin typeface="Trebuchet MS"/>
                <a:cs typeface="Trebuchet MS"/>
              </a:rPr>
              <a:t> </a:t>
            </a:r>
            <a:r>
              <a:rPr sz="5200" spc="495" dirty="0">
                <a:solidFill>
                  <a:srgbClr val="FEBE0D"/>
                </a:solidFill>
              </a:rPr>
              <a:t>US</a:t>
            </a:r>
            <a:endParaRPr sz="5200" dirty="0">
              <a:latin typeface="Trebuchet MS"/>
              <a:cs typeface="Trebuchet MS"/>
            </a:endParaRPr>
          </a:p>
          <a:p>
            <a:pPr marL="12700" marR="5080">
              <a:lnSpc>
                <a:spcPct val="133200"/>
              </a:lnSpc>
              <a:spcBef>
                <a:spcPts val="1225"/>
              </a:spcBef>
            </a:pPr>
            <a:r>
              <a:rPr sz="1650" b="0" spc="60" dirty="0">
                <a:solidFill>
                  <a:srgbClr val="000000"/>
                </a:solidFill>
                <a:latin typeface="Trebuchet MS"/>
                <a:cs typeface="Trebuchet MS"/>
              </a:rPr>
              <a:t>Swathi </a:t>
            </a:r>
            <a:r>
              <a:rPr lang="en-US" sz="1650" b="0" spc="35" dirty="0">
                <a:solidFill>
                  <a:srgbClr val="000000"/>
                </a:solidFill>
                <a:latin typeface="Trebuchet MS"/>
                <a:cs typeface="Trebuchet MS"/>
              </a:rPr>
              <a:t>Supply Chain Services</a:t>
            </a:r>
            <a:r>
              <a:rPr sz="1650" b="0" spc="35" dirty="0">
                <a:solidFill>
                  <a:srgbClr val="000000"/>
                </a:solidFill>
                <a:latin typeface="Trebuchet MS"/>
                <a:cs typeface="Trebuchet MS"/>
              </a:rPr>
              <a:t> </a:t>
            </a:r>
            <a:r>
              <a:rPr sz="1650" b="0" spc="75" dirty="0">
                <a:solidFill>
                  <a:srgbClr val="000000"/>
                </a:solidFill>
                <a:latin typeface="Trebuchet MS"/>
                <a:cs typeface="Trebuchet MS"/>
              </a:rPr>
              <a:t>has </a:t>
            </a:r>
            <a:r>
              <a:rPr sz="1650" b="0" spc="20" dirty="0">
                <a:solidFill>
                  <a:srgbClr val="000000"/>
                </a:solidFill>
                <a:latin typeface="Trebuchet MS"/>
                <a:cs typeface="Trebuchet MS"/>
              </a:rPr>
              <a:t>been </a:t>
            </a:r>
            <a:r>
              <a:rPr sz="1650" b="0" spc="30" dirty="0">
                <a:solidFill>
                  <a:srgbClr val="000000"/>
                </a:solidFill>
                <a:latin typeface="Trebuchet MS"/>
                <a:cs typeface="Trebuchet MS"/>
              </a:rPr>
              <a:t>one </a:t>
            </a:r>
            <a:r>
              <a:rPr sz="1650" b="0" spc="-5" dirty="0">
                <a:solidFill>
                  <a:srgbClr val="000000"/>
                </a:solidFill>
                <a:latin typeface="Trebuchet MS"/>
                <a:cs typeface="Trebuchet MS"/>
              </a:rPr>
              <a:t>of </a:t>
            </a:r>
            <a:r>
              <a:rPr sz="1650" b="0" spc="-15" dirty="0">
                <a:solidFill>
                  <a:srgbClr val="000000"/>
                </a:solidFill>
                <a:latin typeface="Trebuchet MS"/>
                <a:cs typeface="Trebuchet MS"/>
              </a:rPr>
              <a:t>the </a:t>
            </a:r>
            <a:r>
              <a:rPr sz="1650" b="0" spc="35" dirty="0">
                <a:solidFill>
                  <a:srgbClr val="000000"/>
                </a:solidFill>
                <a:latin typeface="Trebuchet MS"/>
                <a:cs typeface="Trebuchet MS"/>
              </a:rPr>
              <a:t>emerging </a:t>
            </a:r>
            <a:r>
              <a:rPr sz="1650" b="0" spc="10" dirty="0">
                <a:solidFill>
                  <a:srgbClr val="000000"/>
                </a:solidFill>
                <a:latin typeface="Trebuchet MS"/>
                <a:cs typeface="Trebuchet MS"/>
              </a:rPr>
              <a:t>auto </a:t>
            </a:r>
            <a:r>
              <a:rPr sz="1650" b="0" spc="15" dirty="0">
                <a:solidFill>
                  <a:srgbClr val="000000"/>
                </a:solidFill>
                <a:latin typeface="Trebuchet MS"/>
                <a:cs typeface="Trebuchet MS"/>
              </a:rPr>
              <a:t>logistics </a:t>
            </a:r>
            <a:r>
              <a:rPr sz="1650" b="0" spc="20" dirty="0">
                <a:solidFill>
                  <a:srgbClr val="000000"/>
                </a:solidFill>
                <a:latin typeface="Trebuchet MS"/>
                <a:cs typeface="Trebuchet MS"/>
              </a:rPr>
              <a:t> </a:t>
            </a:r>
            <a:r>
              <a:rPr sz="1650" b="0" spc="5" dirty="0">
                <a:solidFill>
                  <a:srgbClr val="000000"/>
                </a:solidFill>
                <a:latin typeface="Trebuchet MS"/>
                <a:cs typeface="Trebuchet MS"/>
              </a:rPr>
              <a:t>service</a:t>
            </a:r>
            <a:r>
              <a:rPr sz="1650" b="0" spc="-65" dirty="0">
                <a:solidFill>
                  <a:srgbClr val="000000"/>
                </a:solidFill>
                <a:latin typeface="Trebuchet MS"/>
                <a:cs typeface="Trebuchet MS"/>
              </a:rPr>
              <a:t> </a:t>
            </a:r>
            <a:r>
              <a:rPr sz="1650" b="0" spc="5" dirty="0">
                <a:solidFill>
                  <a:srgbClr val="000000"/>
                </a:solidFill>
                <a:latin typeface="Trebuchet MS"/>
                <a:cs typeface="Trebuchet MS"/>
              </a:rPr>
              <a:t>provider</a:t>
            </a:r>
            <a:r>
              <a:rPr sz="1650" b="0" spc="-60" dirty="0">
                <a:solidFill>
                  <a:srgbClr val="000000"/>
                </a:solidFill>
                <a:latin typeface="Trebuchet MS"/>
                <a:cs typeface="Trebuchet MS"/>
              </a:rPr>
              <a:t> </a:t>
            </a:r>
            <a:r>
              <a:rPr sz="1650" b="0" spc="55" dirty="0">
                <a:solidFill>
                  <a:srgbClr val="000000"/>
                </a:solidFill>
                <a:latin typeface="Trebuchet MS"/>
                <a:cs typeface="Trebuchet MS"/>
              </a:rPr>
              <a:t>based</a:t>
            </a:r>
            <a:r>
              <a:rPr sz="1650" b="0" spc="-65" dirty="0">
                <a:solidFill>
                  <a:srgbClr val="000000"/>
                </a:solidFill>
                <a:latin typeface="Trebuchet MS"/>
                <a:cs typeface="Trebuchet MS"/>
              </a:rPr>
              <a:t> </a:t>
            </a:r>
            <a:r>
              <a:rPr sz="1650" b="0" spc="-30" dirty="0">
                <a:solidFill>
                  <a:srgbClr val="000000"/>
                </a:solidFill>
                <a:latin typeface="Trebuchet MS"/>
                <a:cs typeface="Trebuchet MS"/>
              </a:rPr>
              <a:t>at</a:t>
            </a:r>
            <a:r>
              <a:rPr sz="1650" b="0" spc="-60" dirty="0">
                <a:solidFill>
                  <a:srgbClr val="000000"/>
                </a:solidFill>
                <a:latin typeface="Trebuchet MS"/>
                <a:cs typeface="Trebuchet MS"/>
              </a:rPr>
              <a:t> </a:t>
            </a:r>
            <a:r>
              <a:rPr sz="1650" b="0" spc="35" dirty="0">
                <a:solidFill>
                  <a:srgbClr val="000000"/>
                </a:solidFill>
                <a:latin typeface="Trebuchet MS"/>
                <a:cs typeface="Trebuchet MS"/>
              </a:rPr>
              <a:t>Chennai</a:t>
            </a:r>
            <a:r>
              <a:rPr sz="1650" b="0" spc="-65" dirty="0">
                <a:solidFill>
                  <a:srgbClr val="000000"/>
                </a:solidFill>
                <a:latin typeface="Trebuchet MS"/>
                <a:cs typeface="Trebuchet MS"/>
              </a:rPr>
              <a:t> </a:t>
            </a:r>
            <a:r>
              <a:rPr sz="1650" b="0" spc="-70" dirty="0">
                <a:solidFill>
                  <a:srgbClr val="000000"/>
                </a:solidFill>
                <a:latin typeface="Trebuchet MS"/>
                <a:cs typeface="Trebuchet MS"/>
              </a:rPr>
              <a:t>city,</a:t>
            </a:r>
            <a:r>
              <a:rPr sz="1650" b="0" spc="-60" dirty="0">
                <a:solidFill>
                  <a:srgbClr val="000000"/>
                </a:solidFill>
                <a:latin typeface="Trebuchet MS"/>
                <a:cs typeface="Trebuchet MS"/>
              </a:rPr>
              <a:t> </a:t>
            </a:r>
            <a:r>
              <a:rPr sz="1650" b="0" spc="40" dirty="0">
                <a:solidFill>
                  <a:srgbClr val="000000"/>
                </a:solidFill>
                <a:latin typeface="Trebuchet MS"/>
                <a:cs typeface="Trebuchet MS"/>
              </a:rPr>
              <a:t>an</a:t>
            </a:r>
            <a:r>
              <a:rPr sz="1650" b="0" spc="-60" dirty="0">
                <a:solidFill>
                  <a:srgbClr val="000000"/>
                </a:solidFill>
                <a:latin typeface="Trebuchet MS"/>
                <a:cs typeface="Trebuchet MS"/>
              </a:rPr>
              <a:t> </a:t>
            </a:r>
            <a:r>
              <a:rPr sz="1650" b="0" dirty="0">
                <a:solidFill>
                  <a:srgbClr val="000000"/>
                </a:solidFill>
                <a:latin typeface="Trebuchet MS"/>
                <a:cs typeface="Trebuchet MS"/>
              </a:rPr>
              <a:t>automobile</a:t>
            </a:r>
            <a:r>
              <a:rPr sz="1650" b="0" spc="-65" dirty="0">
                <a:solidFill>
                  <a:srgbClr val="000000"/>
                </a:solidFill>
                <a:latin typeface="Trebuchet MS"/>
                <a:cs typeface="Trebuchet MS"/>
              </a:rPr>
              <a:t> </a:t>
            </a:r>
            <a:r>
              <a:rPr sz="1650" b="0" spc="55" dirty="0">
                <a:solidFill>
                  <a:srgbClr val="000000"/>
                </a:solidFill>
                <a:latin typeface="Trebuchet MS"/>
                <a:cs typeface="Trebuchet MS"/>
              </a:rPr>
              <a:t>hub</a:t>
            </a:r>
            <a:r>
              <a:rPr sz="1650" b="0" spc="-60" dirty="0">
                <a:solidFill>
                  <a:srgbClr val="000000"/>
                </a:solidFill>
                <a:latin typeface="Trebuchet MS"/>
                <a:cs typeface="Trebuchet MS"/>
              </a:rPr>
              <a:t> </a:t>
            </a:r>
            <a:r>
              <a:rPr sz="1650" b="0" spc="-5" dirty="0">
                <a:solidFill>
                  <a:srgbClr val="000000"/>
                </a:solidFill>
                <a:latin typeface="Trebuchet MS"/>
                <a:cs typeface="Trebuchet MS"/>
              </a:rPr>
              <a:t>of</a:t>
            </a:r>
            <a:r>
              <a:rPr sz="1650" b="0" spc="-65" dirty="0">
                <a:solidFill>
                  <a:srgbClr val="000000"/>
                </a:solidFill>
                <a:latin typeface="Trebuchet MS"/>
                <a:cs typeface="Trebuchet MS"/>
              </a:rPr>
              <a:t> </a:t>
            </a:r>
            <a:r>
              <a:rPr sz="1650" b="0" spc="-30" dirty="0">
                <a:solidFill>
                  <a:srgbClr val="000000"/>
                </a:solidFill>
                <a:latin typeface="Trebuchet MS"/>
                <a:cs typeface="Trebuchet MS"/>
              </a:rPr>
              <a:t>India.</a:t>
            </a:r>
            <a:r>
              <a:rPr sz="1650" b="0" spc="-60" dirty="0">
                <a:solidFill>
                  <a:srgbClr val="000000"/>
                </a:solidFill>
                <a:latin typeface="Trebuchet MS"/>
                <a:cs typeface="Trebuchet MS"/>
              </a:rPr>
              <a:t> </a:t>
            </a:r>
            <a:r>
              <a:rPr sz="1650" b="0" spc="-55" dirty="0">
                <a:solidFill>
                  <a:srgbClr val="000000"/>
                </a:solidFill>
                <a:latin typeface="Trebuchet MS"/>
                <a:cs typeface="Trebuchet MS"/>
              </a:rPr>
              <a:t>It </a:t>
            </a:r>
            <a:r>
              <a:rPr sz="1650" b="0" spc="-480" dirty="0">
                <a:solidFill>
                  <a:srgbClr val="000000"/>
                </a:solidFill>
                <a:latin typeface="Trebuchet MS"/>
                <a:cs typeface="Trebuchet MS"/>
              </a:rPr>
              <a:t> </a:t>
            </a:r>
            <a:r>
              <a:rPr sz="1650" b="0" spc="75" dirty="0">
                <a:solidFill>
                  <a:srgbClr val="000000"/>
                </a:solidFill>
                <a:latin typeface="Trebuchet MS"/>
                <a:cs typeface="Trebuchet MS"/>
              </a:rPr>
              <a:t>has</a:t>
            </a:r>
            <a:r>
              <a:rPr sz="1650" b="0" spc="-60" dirty="0">
                <a:solidFill>
                  <a:srgbClr val="000000"/>
                </a:solidFill>
                <a:latin typeface="Trebuchet MS"/>
                <a:cs typeface="Trebuchet MS"/>
              </a:rPr>
              <a:t> </a:t>
            </a:r>
            <a:r>
              <a:rPr sz="1650" b="0" spc="5" dirty="0">
                <a:solidFill>
                  <a:srgbClr val="000000"/>
                </a:solidFill>
                <a:latin typeface="Trebuchet MS"/>
                <a:cs typeface="Trebuchet MS"/>
              </a:rPr>
              <a:t>ventured</a:t>
            </a:r>
            <a:r>
              <a:rPr sz="1650" b="0" spc="-65" dirty="0">
                <a:solidFill>
                  <a:srgbClr val="000000"/>
                </a:solidFill>
                <a:latin typeface="Trebuchet MS"/>
                <a:cs typeface="Trebuchet MS"/>
              </a:rPr>
              <a:t> </a:t>
            </a:r>
            <a:r>
              <a:rPr sz="1650" b="0" spc="-15" dirty="0">
                <a:solidFill>
                  <a:srgbClr val="000000"/>
                </a:solidFill>
                <a:latin typeface="Trebuchet MS"/>
                <a:cs typeface="Trebuchet MS"/>
              </a:rPr>
              <a:t>into</a:t>
            </a:r>
            <a:r>
              <a:rPr sz="1650" b="0" spc="-60" dirty="0">
                <a:solidFill>
                  <a:srgbClr val="000000"/>
                </a:solidFill>
                <a:latin typeface="Trebuchet MS"/>
                <a:cs typeface="Trebuchet MS"/>
              </a:rPr>
              <a:t> </a:t>
            </a:r>
            <a:r>
              <a:rPr sz="1650" b="0" spc="10" dirty="0">
                <a:solidFill>
                  <a:srgbClr val="000000"/>
                </a:solidFill>
                <a:latin typeface="Trebuchet MS"/>
                <a:cs typeface="Trebuchet MS"/>
              </a:rPr>
              <a:t>auto</a:t>
            </a:r>
            <a:r>
              <a:rPr sz="1650" b="0" spc="-60" dirty="0">
                <a:solidFill>
                  <a:srgbClr val="000000"/>
                </a:solidFill>
                <a:latin typeface="Trebuchet MS"/>
                <a:cs typeface="Trebuchet MS"/>
              </a:rPr>
              <a:t> </a:t>
            </a:r>
            <a:r>
              <a:rPr sz="1650" b="0" spc="15" dirty="0">
                <a:solidFill>
                  <a:srgbClr val="000000"/>
                </a:solidFill>
                <a:latin typeface="Trebuchet MS"/>
                <a:cs typeface="Trebuchet MS"/>
              </a:rPr>
              <a:t>logistics</a:t>
            </a:r>
            <a:r>
              <a:rPr sz="1650" b="0" spc="-60" dirty="0">
                <a:solidFill>
                  <a:srgbClr val="000000"/>
                </a:solidFill>
                <a:latin typeface="Trebuchet MS"/>
                <a:cs typeface="Trebuchet MS"/>
              </a:rPr>
              <a:t> </a:t>
            </a:r>
            <a:r>
              <a:rPr sz="1650" b="0" spc="15" dirty="0">
                <a:solidFill>
                  <a:srgbClr val="000000"/>
                </a:solidFill>
                <a:latin typeface="Trebuchet MS"/>
                <a:cs typeface="Trebuchet MS"/>
              </a:rPr>
              <a:t>industry</a:t>
            </a:r>
            <a:r>
              <a:rPr sz="1650" b="0" spc="-60" dirty="0">
                <a:solidFill>
                  <a:srgbClr val="000000"/>
                </a:solidFill>
                <a:latin typeface="Trebuchet MS"/>
                <a:cs typeface="Trebuchet MS"/>
              </a:rPr>
              <a:t> </a:t>
            </a:r>
            <a:r>
              <a:rPr sz="1650" b="0" spc="-15" dirty="0">
                <a:solidFill>
                  <a:srgbClr val="000000"/>
                </a:solidFill>
                <a:latin typeface="Trebuchet MS"/>
                <a:cs typeface="Trebuchet MS"/>
              </a:rPr>
              <a:t>in</a:t>
            </a:r>
            <a:r>
              <a:rPr sz="1650" b="0" spc="-60" dirty="0">
                <a:solidFill>
                  <a:srgbClr val="000000"/>
                </a:solidFill>
                <a:latin typeface="Trebuchet MS"/>
                <a:cs typeface="Trebuchet MS"/>
              </a:rPr>
              <a:t> </a:t>
            </a:r>
            <a:r>
              <a:rPr sz="1650" b="0" spc="145" dirty="0">
                <a:solidFill>
                  <a:srgbClr val="000000"/>
                </a:solidFill>
                <a:latin typeface="Trebuchet MS"/>
                <a:cs typeface="Trebuchet MS"/>
              </a:rPr>
              <a:t>2009</a:t>
            </a:r>
            <a:r>
              <a:rPr sz="1650" b="0" spc="-60" dirty="0">
                <a:solidFill>
                  <a:srgbClr val="000000"/>
                </a:solidFill>
                <a:latin typeface="Trebuchet MS"/>
                <a:cs typeface="Trebuchet MS"/>
              </a:rPr>
              <a:t> </a:t>
            </a:r>
            <a:r>
              <a:rPr sz="1650" b="0" spc="20" dirty="0">
                <a:solidFill>
                  <a:srgbClr val="000000"/>
                </a:solidFill>
                <a:latin typeface="Trebuchet MS"/>
                <a:cs typeface="Trebuchet MS"/>
              </a:rPr>
              <a:t>with</a:t>
            </a:r>
            <a:r>
              <a:rPr sz="1650" b="0" spc="-60" dirty="0">
                <a:solidFill>
                  <a:srgbClr val="000000"/>
                </a:solidFill>
                <a:latin typeface="Trebuchet MS"/>
                <a:cs typeface="Trebuchet MS"/>
              </a:rPr>
              <a:t> </a:t>
            </a:r>
            <a:r>
              <a:rPr sz="1650" b="0" spc="25" dirty="0">
                <a:solidFill>
                  <a:srgbClr val="000000"/>
                </a:solidFill>
                <a:latin typeface="Trebuchet MS"/>
                <a:cs typeface="Trebuchet MS"/>
              </a:rPr>
              <a:t>a</a:t>
            </a:r>
            <a:r>
              <a:rPr sz="1650" b="0" spc="-60" dirty="0">
                <a:solidFill>
                  <a:srgbClr val="000000"/>
                </a:solidFill>
                <a:latin typeface="Trebuchet MS"/>
                <a:cs typeface="Trebuchet MS"/>
              </a:rPr>
              <a:t> </a:t>
            </a:r>
            <a:r>
              <a:rPr sz="1650" b="0" spc="20" dirty="0">
                <a:solidFill>
                  <a:srgbClr val="000000"/>
                </a:solidFill>
                <a:latin typeface="Trebuchet MS"/>
                <a:cs typeface="Trebuchet MS"/>
              </a:rPr>
              <a:t>humble</a:t>
            </a:r>
            <a:r>
              <a:rPr sz="1650" b="0" spc="-60" dirty="0">
                <a:solidFill>
                  <a:srgbClr val="000000"/>
                </a:solidFill>
                <a:latin typeface="Trebuchet MS"/>
                <a:cs typeface="Trebuchet MS"/>
              </a:rPr>
              <a:t> </a:t>
            </a:r>
            <a:r>
              <a:rPr sz="1650" b="0" spc="-10" dirty="0">
                <a:solidFill>
                  <a:srgbClr val="000000"/>
                </a:solidFill>
                <a:latin typeface="Trebuchet MS"/>
                <a:cs typeface="Trebuchet MS"/>
              </a:rPr>
              <a:t>start </a:t>
            </a:r>
            <a:r>
              <a:rPr sz="1650" b="0" spc="-480" dirty="0">
                <a:solidFill>
                  <a:srgbClr val="000000"/>
                </a:solidFill>
                <a:latin typeface="Trebuchet MS"/>
                <a:cs typeface="Trebuchet MS"/>
              </a:rPr>
              <a:t> </a:t>
            </a:r>
            <a:r>
              <a:rPr sz="1650" b="0" spc="-5" dirty="0">
                <a:solidFill>
                  <a:srgbClr val="000000"/>
                </a:solidFill>
                <a:latin typeface="Trebuchet MS"/>
                <a:cs typeface="Trebuchet MS"/>
              </a:rPr>
              <a:t>of</a:t>
            </a:r>
            <a:r>
              <a:rPr sz="1650" b="0" spc="-70" dirty="0">
                <a:solidFill>
                  <a:srgbClr val="000000"/>
                </a:solidFill>
                <a:latin typeface="Trebuchet MS"/>
                <a:cs typeface="Trebuchet MS"/>
              </a:rPr>
              <a:t> </a:t>
            </a:r>
            <a:r>
              <a:rPr sz="1650" b="0" spc="50" dirty="0">
                <a:solidFill>
                  <a:srgbClr val="000000"/>
                </a:solidFill>
                <a:latin typeface="Trebuchet MS"/>
                <a:cs typeface="Trebuchet MS"/>
              </a:rPr>
              <a:t>two</a:t>
            </a:r>
            <a:r>
              <a:rPr sz="1650" b="0" spc="-65" dirty="0">
                <a:solidFill>
                  <a:srgbClr val="000000"/>
                </a:solidFill>
                <a:latin typeface="Trebuchet MS"/>
                <a:cs typeface="Trebuchet MS"/>
              </a:rPr>
              <a:t> </a:t>
            </a:r>
            <a:r>
              <a:rPr sz="1650" b="0" spc="10" dirty="0">
                <a:solidFill>
                  <a:srgbClr val="000000"/>
                </a:solidFill>
                <a:latin typeface="Trebuchet MS"/>
                <a:cs typeface="Trebuchet MS"/>
              </a:rPr>
              <a:t>trucks</a:t>
            </a:r>
            <a:r>
              <a:rPr sz="1650" b="0" spc="-65" dirty="0">
                <a:solidFill>
                  <a:srgbClr val="000000"/>
                </a:solidFill>
                <a:latin typeface="Trebuchet MS"/>
                <a:cs typeface="Trebuchet MS"/>
              </a:rPr>
              <a:t> </a:t>
            </a:r>
            <a:r>
              <a:rPr sz="1650" b="0" spc="40" dirty="0">
                <a:solidFill>
                  <a:srgbClr val="000000"/>
                </a:solidFill>
                <a:latin typeface="Trebuchet MS"/>
                <a:cs typeface="Trebuchet MS"/>
              </a:rPr>
              <a:t>serving</a:t>
            </a:r>
            <a:r>
              <a:rPr sz="1650" b="0" spc="-65" dirty="0">
                <a:solidFill>
                  <a:srgbClr val="000000"/>
                </a:solidFill>
                <a:latin typeface="Trebuchet MS"/>
                <a:cs typeface="Trebuchet MS"/>
              </a:rPr>
              <a:t> </a:t>
            </a:r>
            <a:r>
              <a:rPr sz="1650" b="0" spc="50" dirty="0">
                <a:solidFill>
                  <a:srgbClr val="000000"/>
                </a:solidFill>
                <a:latin typeface="Trebuchet MS"/>
                <a:cs typeface="Trebuchet MS"/>
              </a:rPr>
              <a:t>In-bound</a:t>
            </a:r>
            <a:r>
              <a:rPr sz="1650" b="0" spc="-65" dirty="0">
                <a:solidFill>
                  <a:srgbClr val="000000"/>
                </a:solidFill>
                <a:latin typeface="Trebuchet MS"/>
                <a:cs typeface="Trebuchet MS"/>
              </a:rPr>
              <a:t> </a:t>
            </a:r>
            <a:r>
              <a:rPr sz="1650" b="0" spc="15" dirty="0">
                <a:solidFill>
                  <a:srgbClr val="000000"/>
                </a:solidFill>
                <a:latin typeface="Trebuchet MS"/>
                <a:cs typeface="Trebuchet MS"/>
              </a:rPr>
              <a:t>logistics</a:t>
            </a:r>
            <a:r>
              <a:rPr sz="1650" b="0" spc="-65" dirty="0">
                <a:solidFill>
                  <a:srgbClr val="000000"/>
                </a:solidFill>
                <a:latin typeface="Trebuchet MS"/>
                <a:cs typeface="Trebuchet MS"/>
              </a:rPr>
              <a:t> </a:t>
            </a:r>
            <a:r>
              <a:rPr sz="1650" b="0" spc="25" dirty="0">
                <a:solidFill>
                  <a:srgbClr val="000000"/>
                </a:solidFill>
                <a:latin typeface="Trebuchet MS"/>
                <a:cs typeface="Trebuchet MS"/>
              </a:rPr>
              <a:t>solutions</a:t>
            </a:r>
            <a:r>
              <a:rPr sz="1650" b="0" spc="-65" dirty="0">
                <a:solidFill>
                  <a:srgbClr val="000000"/>
                </a:solidFill>
                <a:latin typeface="Trebuchet MS"/>
                <a:cs typeface="Trebuchet MS"/>
              </a:rPr>
              <a:t> </a:t>
            </a:r>
            <a:r>
              <a:rPr sz="1650" b="0" spc="-15" dirty="0">
                <a:solidFill>
                  <a:srgbClr val="000000"/>
                </a:solidFill>
                <a:latin typeface="Trebuchet MS"/>
                <a:cs typeface="Trebuchet MS"/>
              </a:rPr>
              <a:t>to</a:t>
            </a:r>
            <a:r>
              <a:rPr sz="1650" b="0" spc="-65" dirty="0">
                <a:solidFill>
                  <a:srgbClr val="000000"/>
                </a:solidFill>
                <a:latin typeface="Trebuchet MS"/>
                <a:cs typeface="Trebuchet MS"/>
              </a:rPr>
              <a:t> </a:t>
            </a:r>
            <a:r>
              <a:rPr sz="1650" b="0" spc="50" dirty="0">
                <a:solidFill>
                  <a:srgbClr val="000000"/>
                </a:solidFill>
                <a:latin typeface="Trebuchet MS"/>
                <a:cs typeface="Trebuchet MS"/>
              </a:rPr>
              <a:t>Hyundai</a:t>
            </a:r>
            <a:r>
              <a:rPr sz="1650" b="0" spc="-65" dirty="0">
                <a:solidFill>
                  <a:srgbClr val="000000"/>
                </a:solidFill>
                <a:latin typeface="Trebuchet MS"/>
                <a:cs typeface="Trebuchet MS"/>
              </a:rPr>
              <a:t> </a:t>
            </a:r>
            <a:r>
              <a:rPr sz="1650" b="0" spc="60" dirty="0">
                <a:solidFill>
                  <a:srgbClr val="000000"/>
                </a:solidFill>
                <a:latin typeface="Trebuchet MS"/>
                <a:cs typeface="Trebuchet MS"/>
              </a:rPr>
              <a:t>Motors </a:t>
            </a:r>
            <a:r>
              <a:rPr sz="1650" b="0" spc="-480" dirty="0">
                <a:solidFill>
                  <a:srgbClr val="000000"/>
                </a:solidFill>
                <a:latin typeface="Trebuchet MS"/>
                <a:cs typeface="Trebuchet MS"/>
              </a:rPr>
              <a:t> </a:t>
            </a:r>
            <a:r>
              <a:rPr sz="1650" b="0" spc="-30" dirty="0">
                <a:solidFill>
                  <a:srgbClr val="000000"/>
                </a:solidFill>
                <a:latin typeface="Trebuchet MS"/>
                <a:cs typeface="Trebuchet MS"/>
              </a:rPr>
              <a:t>India, </a:t>
            </a:r>
            <a:r>
              <a:rPr sz="1650" b="0" spc="5" dirty="0">
                <a:solidFill>
                  <a:srgbClr val="000000"/>
                </a:solidFill>
                <a:latin typeface="Trebuchet MS"/>
                <a:cs typeface="Trebuchet MS"/>
              </a:rPr>
              <a:t>Chennai. </a:t>
            </a:r>
            <a:r>
              <a:rPr sz="1650" b="0" spc="70" dirty="0">
                <a:solidFill>
                  <a:srgbClr val="000000"/>
                </a:solidFill>
                <a:latin typeface="Trebuchet MS"/>
                <a:cs typeface="Trebuchet MS"/>
              </a:rPr>
              <a:t>Having </a:t>
            </a:r>
            <a:r>
              <a:rPr sz="1650" b="0" spc="-10" dirty="0">
                <a:solidFill>
                  <a:srgbClr val="000000"/>
                </a:solidFill>
                <a:latin typeface="Trebuchet MS"/>
                <a:cs typeface="Trebuchet MS"/>
              </a:rPr>
              <a:t>its </a:t>
            </a:r>
            <a:r>
              <a:rPr sz="1650" b="0" spc="20" dirty="0">
                <a:solidFill>
                  <a:srgbClr val="000000"/>
                </a:solidFill>
                <a:latin typeface="Trebuchet MS"/>
                <a:cs typeface="Trebuchet MS"/>
              </a:rPr>
              <a:t>utmost </a:t>
            </a:r>
            <a:r>
              <a:rPr sz="1650" b="0" spc="30" dirty="0">
                <a:solidFill>
                  <a:srgbClr val="000000"/>
                </a:solidFill>
                <a:latin typeface="Trebuchet MS"/>
                <a:cs typeface="Trebuchet MS"/>
              </a:rPr>
              <a:t>focus </a:t>
            </a:r>
            <a:r>
              <a:rPr sz="1650" b="0" spc="50" dirty="0">
                <a:solidFill>
                  <a:srgbClr val="000000"/>
                </a:solidFill>
                <a:latin typeface="Trebuchet MS"/>
                <a:cs typeface="Trebuchet MS"/>
              </a:rPr>
              <a:t>on </a:t>
            </a:r>
            <a:r>
              <a:rPr sz="1650" b="0" spc="20" dirty="0">
                <a:solidFill>
                  <a:srgbClr val="000000"/>
                </a:solidFill>
                <a:latin typeface="Trebuchet MS"/>
                <a:cs typeface="Trebuchet MS"/>
              </a:rPr>
              <a:t>customer </a:t>
            </a:r>
            <a:r>
              <a:rPr sz="1650" b="0" spc="-30" dirty="0">
                <a:solidFill>
                  <a:srgbClr val="000000"/>
                </a:solidFill>
                <a:latin typeface="Trebuchet MS"/>
                <a:cs typeface="Trebuchet MS"/>
              </a:rPr>
              <a:t>delight, </a:t>
            </a:r>
            <a:r>
              <a:rPr sz="1650" b="0" spc="-15" dirty="0">
                <a:solidFill>
                  <a:srgbClr val="000000"/>
                </a:solidFill>
                <a:latin typeface="Trebuchet MS"/>
                <a:cs typeface="Trebuchet MS"/>
              </a:rPr>
              <a:t>the </a:t>
            </a:r>
            <a:r>
              <a:rPr sz="1650" b="0" spc="-10" dirty="0">
                <a:solidFill>
                  <a:srgbClr val="000000"/>
                </a:solidFill>
                <a:latin typeface="Trebuchet MS"/>
                <a:cs typeface="Trebuchet MS"/>
              </a:rPr>
              <a:t> </a:t>
            </a:r>
            <a:r>
              <a:rPr sz="1650" b="0" spc="40" dirty="0">
                <a:solidFill>
                  <a:srgbClr val="000000"/>
                </a:solidFill>
                <a:latin typeface="Trebuchet MS"/>
                <a:cs typeface="Trebuchet MS"/>
              </a:rPr>
              <a:t>company </a:t>
            </a:r>
            <a:r>
              <a:rPr sz="1650" b="0" spc="120" dirty="0">
                <a:solidFill>
                  <a:srgbClr val="000000"/>
                </a:solidFill>
                <a:latin typeface="Trebuchet MS"/>
                <a:cs typeface="Trebuchet MS"/>
              </a:rPr>
              <a:t>was </a:t>
            </a:r>
            <a:r>
              <a:rPr sz="1650" b="0" spc="35" dirty="0">
                <a:solidFill>
                  <a:srgbClr val="000000"/>
                </a:solidFill>
                <a:latin typeface="Trebuchet MS"/>
                <a:cs typeface="Trebuchet MS"/>
              </a:rPr>
              <a:t>given </a:t>
            </a:r>
            <a:r>
              <a:rPr sz="1650" b="0" spc="-15" dirty="0">
                <a:solidFill>
                  <a:srgbClr val="000000"/>
                </a:solidFill>
                <a:latin typeface="Trebuchet MS"/>
                <a:cs typeface="Trebuchet MS"/>
              </a:rPr>
              <a:t>the </a:t>
            </a:r>
            <a:r>
              <a:rPr sz="1650" b="0" spc="45" dirty="0">
                <a:solidFill>
                  <a:srgbClr val="000000"/>
                </a:solidFill>
                <a:latin typeface="Trebuchet MS"/>
                <a:cs typeface="Trebuchet MS"/>
              </a:rPr>
              <a:t>out-bound </a:t>
            </a:r>
            <a:r>
              <a:rPr sz="1650" b="0" spc="15" dirty="0">
                <a:solidFill>
                  <a:srgbClr val="000000"/>
                </a:solidFill>
                <a:latin typeface="Trebuchet MS"/>
                <a:cs typeface="Trebuchet MS"/>
              </a:rPr>
              <a:t>logistics </a:t>
            </a:r>
            <a:r>
              <a:rPr sz="1650" b="0" spc="60" dirty="0">
                <a:solidFill>
                  <a:srgbClr val="000000"/>
                </a:solidFill>
                <a:latin typeface="Trebuchet MS"/>
                <a:cs typeface="Trebuchet MS"/>
              </a:rPr>
              <a:t>business </a:t>
            </a:r>
            <a:r>
              <a:rPr sz="1650" b="0" spc="15" dirty="0">
                <a:solidFill>
                  <a:srgbClr val="000000"/>
                </a:solidFill>
                <a:latin typeface="Trebuchet MS"/>
                <a:cs typeface="Trebuchet MS"/>
              </a:rPr>
              <a:t>viz </a:t>
            </a:r>
            <a:r>
              <a:rPr sz="1650" b="0" spc="10" dirty="0">
                <a:solidFill>
                  <a:srgbClr val="000000"/>
                </a:solidFill>
                <a:latin typeface="Trebuchet MS"/>
                <a:cs typeface="Trebuchet MS"/>
              </a:rPr>
              <a:t>finished </a:t>
            </a:r>
            <a:r>
              <a:rPr sz="1650" b="0" spc="15" dirty="0">
                <a:solidFill>
                  <a:srgbClr val="000000"/>
                </a:solidFill>
                <a:latin typeface="Trebuchet MS"/>
                <a:cs typeface="Trebuchet MS"/>
              </a:rPr>
              <a:t> </a:t>
            </a:r>
            <a:r>
              <a:rPr sz="1650" b="0" spc="25" dirty="0">
                <a:solidFill>
                  <a:srgbClr val="000000"/>
                </a:solidFill>
                <a:latin typeface="Trebuchet MS"/>
                <a:cs typeface="Trebuchet MS"/>
              </a:rPr>
              <a:t>cars </a:t>
            </a:r>
            <a:r>
              <a:rPr sz="1650" b="0" spc="60" dirty="0">
                <a:solidFill>
                  <a:srgbClr val="000000"/>
                </a:solidFill>
                <a:latin typeface="Trebuchet MS"/>
                <a:cs typeface="Trebuchet MS"/>
              </a:rPr>
              <a:t>chassis </a:t>
            </a:r>
            <a:r>
              <a:rPr sz="1650" b="0" dirty="0">
                <a:solidFill>
                  <a:srgbClr val="000000"/>
                </a:solidFill>
                <a:latin typeface="Trebuchet MS"/>
                <a:cs typeface="Trebuchet MS"/>
              </a:rPr>
              <a:t>transportation </a:t>
            </a:r>
            <a:r>
              <a:rPr sz="1650" b="0" spc="-15" dirty="0">
                <a:solidFill>
                  <a:srgbClr val="000000"/>
                </a:solidFill>
                <a:latin typeface="Trebuchet MS"/>
                <a:cs typeface="Trebuchet MS"/>
              </a:rPr>
              <a:t>to </a:t>
            </a:r>
            <a:r>
              <a:rPr sz="1650" b="0" spc="204" dirty="0">
                <a:solidFill>
                  <a:srgbClr val="000000"/>
                </a:solidFill>
                <a:latin typeface="Trebuchet MS"/>
                <a:cs typeface="Trebuchet MS"/>
              </a:rPr>
              <a:t>PAN </a:t>
            </a:r>
            <a:r>
              <a:rPr sz="1650" b="0" spc="5" dirty="0">
                <a:solidFill>
                  <a:srgbClr val="000000"/>
                </a:solidFill>
                <a:latin typeface="Trebuchet MS"/>
                <a:cs typeface="Trebuchet MS"/>
              </a:rPr>
              <a:t>India </a:t>
            </a:r>
            <a:r>
              <a:rPr sz="1650" b="0" spc="10" dirty="0">
                <a:solidFill>
                  <a:srgbClr val="000000"/>
                </a:solidFill>
                <a:latin typeface="Trebuchet MS"/>
                <a:cs typeface="Trebuchet MS"/>
              </a:rPr>
              <a:t>while </a:t>
            </a:r>
            <a:r>
              <a:rPr sz="1650" b="0" spc="40" dirty="0">
                <a:solidFill>
                  <a:srgbClr val="000000"/>
                </a:solidFill>
                <a:latin typeface="Trebuchet MS"/>
                <a:cs typeface="Trebuchet MS"/>
              </a:rPr>
              <a:t>serving </a:t>
            </a:r>
            <a:r>
              <a:rPr sz="1650" b="0" spc="35" dirty="0">
                <a:solidFill>
                  <a:srgbClr val="000000"/>
                </a:solidFill>
                <a:latin typeface="Trebuchet MS"/>
                <a:cs typeface="Trebuchet MS"/>
              </a:rPr>
              <a:t>inbound </a:t>
            </a:r>
            <a:r>
              <a:rPr sz="1650" b="0" spc="40" dirty="0">
                <a:solidFill>
                  <a:srgbClr val="000000"/>
                </a:solidFill>
                <a:latin typeface="Trebuchet MS"/>
                <a:cs typeface="Trebuchet MS"/>
              </a:rPr>
              <a:t> </a:t>
            </a:r>
            <a:r>
              <a:rPr sz="1650" b="0" spc="15" dirty="0">
                <a:solidFill>
                  <a:srgbClr val="000000"/>
                </a:solidFill>
                <a:latin typeface="Trebuchet MS"/>
                <a:cs typeface="Trebuchet MS"/>
              </a:rPr>
              <a:t>logistics </a:t>
            </a:r>
            <a:r>
              <a:rPr sz="1650" b="0" dirty="0">
                <a:solidFill>
                  <a:srgbClr val="000000"/>
                </a:solidFill>
                <a:latin typeface="Trebuchet MS"/>
                <a:cs typeface="Trebuchet MS"/>
              </a:rPr>
              <a:t>from </a:t>
            </a:r>
            <a:r>
              <a:rPr sz="1650" b="0" spc="50" dirty="0">
                <a:solidFill>
                  <a:srgbClr val="000000"/>
                </a:solidFill>
                <a:latin typeface="Trebuchet MS"/>
                <a:cs typeface="Trebuchet MS"/>
              </a:rPr>
              <a:t>two </a:t>
            </a:r>
            <a:r>
              <a:rPr sz="1650" b="0" spc="10" dirty="0">
                <a:solidFill>
                  <a:srgbClr val="000000"/>
                </a:solidFill>
                <a:latin typeface="Trebuchet MS"/>
                <a:cs typeface="Trebuchet MS"/>
              </a:rPr>
              <a:t>trucks </a:t>
            </a:r>
            <a:r>
              <a:rPr sz="1650" b="0" spc="-15" dirty="0">
                <a:solidFill>
                  <a:srgbClr val="000000"/>
                </a:solidFill>
                <a:latin typeface="Trebuchet MS"/>
                <a:cs typeface="Trebuchet MS"/>
              </a:rPr>
              <a:t>to </a:t>
            </a:r>
            <a:r>
              <a:rPr sz="1650" b="0" spc="-35" dirty="0">
                <a:solidFill>
                  <a:srgbClr val="000000"/>
                </a:solidFill>
                <a:latin typeface="Trebuchet MS"/>
                <a:cs typeface="Trebuchet MS"/>
              </a:rPr>
              <a:t>fifteen </a:t>
            </a:r>
            <a:r>
              <a:rPr sz="1650" b="0" spc="10" dirty="0">
                <a:solidFill>
                  <a:srgbClr val="000000"/>
                </a:solidFill>
                <a:latin typeface="Trebuchet MS"/>
                <a:cs typeface="Trebuchet MS"/>
              </a:rPr>
              <a:t>trucks </a:t>
            </a:r>
            <a:r>
              <a:rPr sz="1650" b="0" spc="-15" dirty="0">
                <a:solidFill>
                  <a:srgbClr val="000000"/>
                </a:solidFill>
                <a:latin typeface="Trebuchet MS"/>
                <a:cs typeface="Trebuchet MS"/>
              </a:rPr>
              <a:t>in </a:t>
            </a:r>
            <a:r>
              <a:rPr sz="1650" b="0" spc="145" dirty="0">
                <a:solidFill>
                  <a:srgbClr val="000000"/>
                </a:solidFill>
                <a:latin typeface="Trebuchet MS"/>
                <a:cs typeface="Trebuchet MS"/>
              </a:rPr>
              <a:t>2013 </a:t>
            </a:r>
            <a:r>
              <a:rPr sz="1650" b="0" spc="20" dirty="0">
                <a:solidFill>
                  <a:srgbClr val="000000"/>
                </a:solidFill>
                <a:latin typeface="Trebuchet MS"/>
                <a:cs typeface="Trebuchet MS"/>
              </a:rPr>
              <a:t>with </a:t>
            </a:r>
            <a:r>
              <a:rPr sz="1650" b="0" spc="25" dirty="0">
                <a:solidFill>
                  <a:srgbClr val="000000"/>
                </a:solidFill>
                <a:latin typeface="Trebuchet MS"/>
                <a:cs typeface="Trebuchet MS"/>
              </a:rPr>
              <a:t>a </a:t>
            </a:r>
            <a:r>
              <a:rPr sz="1650" b="0" spc="30" dirty="0">
                <a:solidFill>
                  <a:srgbClr val="000000"/>
                </a:solidFill>
                <a:latin typeface="Trebuchet MS"/>
                <a:cs typeface="Trebuchet MS"/>
              </a:rPr>
              <a:t> </a:t>
            </a:r>
            <a:r>
              <a:rPr sz="1650" b="0" spc="10" dirty="0">
                <a:solidFill>
                  <a:srgbClr val="000000"/>
                </a:solidFill>
                <a:latin typeface="Trebuchet MS"/>
                <a:cs typeface="Trebuchet MS"/>
              </a:rPr>
              <a:t>considerable </a:t>
            </a:r>
            <a:r>
              <a:rPr sz="1650" b="0" spc="-10" dirty="0">
                <a:solidFill>
                  <a:srgbClr val="000000"/>
                </a:solidFill>
                <a:latin typeface="Trebuchet MS"/>
                <a:cs typeface="Trebuchet MS"/>
              </a:rPr>
              <a:t>hike </a:t>
            </a:r>
            <a:r>
              <a:rPr sz="1650" b="0" spc="-15" dirty="0">
                <a:solidFill>
                  <a:srgbClr val="000000"/>
                </a:solidFill>
                <a:latin typeface="Trebuchet MS"/>
                <a:cs typeface="Trebuchet MS"/>
              </a:rPr>
              <a:t>in the </a:t>
            </a:r>
            <a:r>
              <a:rPr sz="1650" b="0" spc="30" dirty="0">
                <a:solidFill>
                  <a:srgbClr val="000000"/>
                </a:solidFill>
                <a:latin typeface="Trebuchet MS"/>
                <a:cs typeface="Trebuchet MS"/>
              </a:rPr>
              <a:t>share </a:t>
            </a:r>
            <a:r>
              <a:rPr sz="1650" b="0" spc="-5" dirty="0">
                <a:solidFill>
                  <a:srgbClr val="000000"/>
                </a:solidFill>
                <a:latin typeface="Trebuchet MS"/>
                <a:cs typeface="Trebuchet MS"/>
              </a:rPr>
              <a:t>of </a:t>
            </a:r>
            <a:r>
              <a:rPr sz="1650" b="0" spc="60" dirty="0">
                <a:solidFill>
                  <a:srgbClr val="000000"/>
                </a:solidFill>
                <a:latin typeface="Trebuchet MS"/>
                <a:cs typeface="Trebuchet MS"/>
              </a:rPr>
              <a:t>business </a:t>
            </a:r>
            <a:r>
              <a:rPr sz="1650" b="0" spc="30" dirty="0">
                <a:solidFill>
                  <a:srgbClr val="000000"/>
                </a:solidFill>
                <a:latin typeface="Trebuchet MS"/>
                <a:cs typeface="Trebuchet MS"/>
              </a:rPr>
              <a:t>during </a:t>
            </a:r>
            <a:r>
              <a:rPr sz="1650" b="0" spc="-15" dirty="0">
                <a:solidFill>
                  <a:srgbClr val="000000"/>
                </a:solidFill>
                <a:latin typeface="Trebuchet MS"/>
                <a:cs typeface="Trebuchet MS"/>
              </a:rPr>
              <a:t>the </a:t>
            </a:r>
            <a:r>
              <a:rPr sz="1650" b="0" spc="25" dirty="0">
                <a:solidFill>
                  <a:srgbClr val="000000"/>
                </a:solidFill>
                <a:latin typeface="Trebuchet MS"/>
                <a:cs typeface="Trebuchet MS"/>
              </a:rPr>
              <a:t>course </a:t>
            </a:r>
            <a:r>
              <a:rPr sz="1650" b="0" spc="-5" dirty="0">
                <a:solidFill>
                  <a:srgbClr val="000000"/>
                </a:solidFill>
                <a:latin typeface="Trebuchet MS"/>
                <a:cs typeface="Trebuchet MS"/>
              </a:rPr>
              <a:t>of </a:t>
            </a:r>
            <a:r>
              <a:rPr sz="1650" b="0" dirty="0">
                <a:solidFill>
                  <a:srgbClr val="000000"/>
                </a:solidFill>
                <a:latin typeface="Trebuchet MS"/>
                <a:cs typeface="Trebuchet MS"/>
              </a:rPr>
              <a:t> </a:t>
            </a:r>
            <a:r>
              <a:rPr sz="1650" b="0" spc="60" dirty="0">
                <a:solidFill>
                  <a:srgbClr val="000000"/>
                </a:solidFill>
                <a:latin typeface="Trebuchet MS"/>
                <a:cs typeface="Trebuchet MS"/>
              </a:rPr>
              <a:t>business</a:t>
            </a:r>
            <a:endParaRPr sz="1650" dirty="0">
              <a:latin typeface="Trebuchet MS"/>
              <a:cs typeface="Trebuchet MS"/>
            </a:endParaRPr>
          </a:p>
        </p:txBody>
      </p:sp>
      <p:sp>
        <p:nvSpPr>
          <p:cNvPr id="10" name="object 8">
            <a:extLst>
              <a:ext uri="{FF2B5EF4-FFF2-40B4-BE49-F238E27FC236}">
                <a16:creationId xmlns:a16="http://schemas.microsoft.com/office/drawing/2014/main" id="{2B745978-C28E-F0B5-B196-3AAE6F33C45E}"/>
              </a:ext>
            </a:extLst>
          </p:cNvPr>
          <p:cNvSpPr txBox="1"/>
          <p:nvPr/>
        </p:nvSpPr>
        <p:spPr>
          <a:xfrm>
            <a:off x="3505200" y="6023641"/>
            <a:ext cx="13560425" cy="2286460"/>
          </a:xfrm>
          <a:prstGeom prst="rect">
            <a:avLst/>
          </a:prstGeom>
        </p:spPr>
        <p:txBody>
          <a:bodyPr vert="horz" wrap="square" lIns="0" tIns="17145" rIns="0" bIns="0" rtlCol="0">
            <a:spAutoFit/>
          </a:bodyPr>
          <a:lstStyle/>
          <a:p>
            <a:pPr marL="12700">
              <a:lnSpc>
                <a:spcPct val="100000"/>
              </a:lnSpc>
              <a:spcBef>
                <a:spcPts val="135"/>
              </a:spcBef>
            </a:pPr>
            <a:r>
              <a:rPr sz="5200" spc="505" dirty="0">
                <a:latin typeface="Trebuchet MS"/>
                <a:cs typeface="Trebuchet MS"/>
              </a:rPr>
              <a:t>COMPANY</a:t>
            </a:r>
            <a:r>
              <a:rPr sz="5200" spc="405" dirty="0">
                <a:latin typeface="Trebuchet MS"/>
                <a:cs typeface="Trebuchet MS"/>
              </a:rPr>
              <a:t> </a:t>
            </a:r>
            <a:r>
              <a:rPr sz="5200" b="1" spc="195" dirty="0">
                <a:solidFill>
                  <a:srgbClr val="FEBE0D"/>
                </a:solidFill>
                <a:latin typeface="Trebuchet MS"/>
                <a:cs typeface="Trebuchet MS"/>
              </a:rPr>
              <a:t>PROFILE</a:t>
            </a:r>
            <a:endParaRPr sz="5200" dirty="0">
              <a:latin typeface="Trebuchet MS"/>
              <a:cs typeface="Trebuchet MS"/>
            </a:endParaRPr>
          </a:p>
          <a:p>
            <a:pPr marL="12700" marR="5080">
              <a:lnSpc>
                <a:spcPct val="133200"/>
              </a:lnSpc>
              <a:spcBef>
                <a:spcPts val="1220"/>
              </a:spcBef>
            </a:pPr>
            <a:r>
              <a:rPr lang="en-US" sz="1650" spc="220" dirty="0">
                <a:latin typeface="Trebuchet MS"/>
                <a:cs typeface="Trebuchet MS"/>
              </a:rPr>
              <a:t>We </a:t>
            </a:r>
            <a:r>
              <a:rPr lang="en-US" sz="1650" spc="30" dirty="0">
                <a:latin typeface="Trebuchet MS"/>
                <a:cs typeface="Trebuchet MS"/>
              </a:rPr>
              <a:t>have immense </a:t>
            </a:r>
            <a:r>
              <a:rPr lang="en-US" sz="1650" spc="10" dirty="0">
                <a:latin typeface="Trebuchet MS"/>
                <a:cs typeface="Trebuchet MS"/>
              </a:rPr>
              <a:t>pleasure </a:t>
            </a:r>
            <a:r>
              <a:rPr lang="en-US" sz="1650" spc="-15" dirty="0">
                <a:latin typeface="Trebuchet MS"/>
                <a:cs typeface="Trebuchet MS"/>
              </a:rPr>
              <a:t>to </a:t>
            </a:r>
            <a:r>
              <a:rPr lang="en-US" sz="1650" spc="-10" dirty="0">
                <a:latin typeface="Trebuchet MS"/>
                <a:cs typeface="Trebuchet MS"/>
              </a:rPr>
              <a:t> </a:t>
            </a:r>
            <a:r>
              <a:rPr lang="en-US" sz="1650" spc="-5" dirty="0">
                <a:latin typeface="Trebuchet MS"/>
                <a:cs typeface="Trebuchet MS"/>
              </a:rPr>
              <a:t>introduce </a:t>
            </a:r>
            <a:r>
              <a:rPr lang="en-US" sz="1650" spc="30" dirty="0">
                <a:latin typeface="Trebuchet MS"/>
                <a:cs typeface="Trebuchet MS"/>
              </a:rPr>
              <a:t>ourselves </a:t>
            </a:r>
            <a:r>
              <a:rPr lang="en-US" sz="1650" spc="80" dirty="0">
                <a:latin typeface="Trebuchet MS"/>
                <a:cs typeface="Trebuchet MS"/>
              </a:rPr>
              <a:t>as </a:t>
            </a:r>
            <a:r>
              <a:rPr lang="en-US" sz="1650" spc="30" dirty="0">
                <a:latin typeface="Trebuchet MS"/>
                <a:cs typeface="Trebuchet MS"/>
              </a:rPr>
              <a:t>one </a:t>
            </a:r>
            <a:r>
              <a:rPr lang="en-US" sz="1650" spc="70" dirty="0">
                <a:latin typeface="Trebuchet MS"/>
                <a:cs typeface="Trebuchet MS"/>
              </a:rPr>
              <a:t>among </a:t>
            </a:r>
            <a:r>
              <a:rPr lang="en-US" sz="1650" spc="-15" dirty="0">
                <a:latin typeface="Trebuchet MS"/>
                <a:cs typeface="Trebuchet MS"/>
              </a:rPr>
              <a:t>the </a:t>
            </a:r>
            <a:r>
              <a:rPr lang="en-US" sz="1650" spc="15" dirty="0">
                <a:latin typeface="Trebuchet MS"/>
                <a:cs typeface="Trebuchet MS"/>
              </a:rPr>
              <a:t>leading </a:t>
            </a:r>
            <a:r>
              <a:rPr lang="en-US" sz="1650" spc="5" dirty="0">
                <a:latin typeface="Trebuchet MS"/>
                <a:cs typeface="Trebuchet MS"/>
              </a:rPr>
              <a:t>transport contractors </a:t>
            </a:r>
            <a:r>
              <a:rPr lang="en-US" sz="1650" spc="-15" dirty="0">
                <a:latin typeface="Trebuchet MS"/>
                <a:cs typeface="Trebuchet MS"/>
              </a:rPr>
              <a:t>in </a:t>
            </a:r>
            <a:r>
              <a:rPr lang="en-US" sz="1650" spc="-30" dirty="0">
                <a:latin typeface="Trebuchet MS"/>
                <a:cs typeface="Trebuchet MS"/>
              </a:rPr>
              <a:t>India, </a:t>
            </a:r>
            <a:r>
              <a:rPr lang="en-US" sz="1650" spc="45" dirty="0">
                <a:latin typeface="Trebuchet MS"/>
                <a:cs typeface="Trebuchet MS"/>
              </a:rPr>
              <a:t>having </a:t>
            </a:r>
            <a:r>
              <a:rPr lang="en-US" sz="1650" spc="5" dirty="0">
                <a:latin typeface="Trebuchet MS"/>
                <a:cs typeface="Trebuchet MS"/>
              </a:rPr>
              <a:t>registered </a:t>
            </a:r>
            <a:r>
              <a:rPr lang="en-US" sz="1650" spc="-30" dirty="0">
                <a:latin typeface="Trebuchet MS"/>
                <a:cs typeface="Trebuchet MS"/>
              </a:rPr>
              <a:t>office at </a:t>
            </a:r>
            <a:r>
              <a:rPr lang="en-US" sz="1650" spc="5" dirty="0">
                <a:latin typeface="Trebuchet MS"/>
                <a:cs typeface="Trebuchet MS"/>
              </a:rPr>
              <a:t>Chennai. </a:t>
            </a:r>
            <a:r>
              <a:rPr sz="1650" spc="85" dirty="0">
                <a:latin typeface="Trebuchet MS"/>
                <a:cs typeface="Trebuchet MS"/>
              </a:rPr>
              <a:t>At</a:t>
            </a:r>
            <a:r>
              <a:rPr sz="1650" spc="-60" dirty="0">
                <a:latin typeface="Trebuchet MS"/>
                <a:cs typeface="Trebuchet MS"/>
              </a:rPr>
              <a:t> </a:t>
            </a:r>
            <a:r>
              <a:rPr sz="1650" spc="15" dirty="0">
                <a:latin typeface="Trebuchet MS"/>
                <a:cs typeface="Trebuchet MS"/>
              </a:rPr>
              <a:t>present</a:t>
            </a:r>
            <a:r>
              <a:rPr sz="1650" spc="-55" dirty="0">
                <a:latin typeface="Trebuchet MS"/>
                <a:cs typeface="Trebuchet MS"/>
              </a:rPr>
              <a:t> </a:t>
            </a:r>
            <a:r>
              <a:rPr sz="1650" spc="90" dirty="0">
                <a:latin typeface="Trebuchet MS"/>
                <a:cs typeface="Trebuchet MS"/>
              </a:rPr>
              <a:t>we</a:t>
            </a:r>
            <a:r>
              <a:rPr sz="1650" spc="-60" dirty="0">
                <a:latin typeface="Trebuchet MS"/>
                <a:cs typeface="Trebuchet MS"/>
              </a:rPr>
              <a:t> </a:t>
            </a:r>
            <a:r>
              <a:rPr sz="1650" spc="30" dirty="0">
                <a:latin typeface="Trebuchet MS"/>
                <a:cs typeface="Trebuchet MS"/>
              </a:rPr>
              <a:t>have</a:t>
            </a:r>
            <a:r>
              <a:rPr sz="1650" spc="-55" dirty="0">
                <a:latin typeface="Trebuchet MS"/>
                <a:cs typeface="Trebuchet MS"/>
              </a:rPr>
              <a:t> </a:t>
            </a:r>
            <a:r>
              <a:rPr sz="1650" spc="-10" dirty="0">
                <a:latin typeface="Trebuchet MS"/>
                <a:cs typeface="Trebuchet MS"/>
              </a:rPr>
              <a:t>are</a:t>
            </a:r>
            <a:r>
              <a:rPr sz="1650" spc="-60" dirty="0">
                <a:latin typeface="Trebuchet MS"/>
                <a:cs typeface="Trebuchet MS"/>
              </a:rPr>
              <a:t> </a:t>
            </a:r>
            <a:r>
              <a:rPr sz="1650" spc="45">
                <a:latin typeface="Trebuchet MS"/>
                <a:cs typeface="Trebuchet MS"/>
              </a:rPr>
              <a:t>having</a:t>
            </a:r>
            <a:r>
              <a:rPr sz="1650" spc="-55">
                <a:latin typeface="Trebuchet MS"/>
                <a:cs typeface="Trebuchet MS"/>
              </a:rPr>
              <a:t> </a:t>
            </a:r>
            <a:r>
              <a:rPr lang="en-US" sz="1650" spc="145" dirty="0">
                <a:latin typeface="Trebuchet MS"/>
                <a:cs typeface="Trebuchet MS"/>
              </a:rPr>
              <a:t>4</a:t>
            </a:r>
            <a:r>
              <a:rPr lang="en-US" sz="1650" spc="145">
                <a:latin typeface="Trebuchet MS"/>
                <a:cs typeface="Trebuchet MS"/>
              </a:rPr>
              <a:t>00</a:t>
            </a:r>
            <a:r>
              <a:rPr sz="1650" spc="-60">
                <a:latin typeface="Trebuchet MS"/>
                <a:cs typeface="Trebuchet MS"/>
              </a:rPr>
              <a:t> </a:t>
            </a:r>
            <a:r>
              <a:rPr sz="1650" spc="-5" dirty="0">
                <a:latin typeface="Trebuchet MS"/>
                <a:cs typeface="Trebuchet MS"/>
              </a:rPr>
              <a:t>of</a:t>
            </a:r>
            <a:r>
              <a:rPr sz="1650" spc="-55" dirty="0">
                <a:latin typeface="Trebuchet MS"/>
                <a:cs typeface="Trebuchet MS"/>
              </a:rPr>
              <a:t> </a:t>
            </a:r>
            <a:r>
              <a:rPr sz="1650" spc="15" dirty="0">
                <a:latin typeface="Trebuchet MS"/>
                <a:cs typeface="Trebuchet MS"/>
              </a:rPr>
              <a:t>our</a:t>
            </a:r>
            <a:r>
              <a:rPr sz="1650" spc="-60" dirty="0">
                <a:latin typeface="Trebuchet MS"/>
                <a:cs typeface="Trebuchet MS"/>
              </a:rPr>
              <a:t> </a:t>
            </a:r>
            <a:r>
              <a:rPr sz="1650" spc="100" dirty="0">
                <a:latin typeface="Trebuchet MS"/>
                <a:cs typeface="Trebuchet MS"/>
              </a:rPr>
              <a:t>own</a:t>
            </a:r>
            <a:r>
              <a:rPr sz="1650" spc="-55" dirty="0">
                <a:latin typeface="Trebuchet MS"/>
                <a:cs typeface="Trebuchet MS"/>
              </a:rPr>
              <a:t> fleet</a:t>
            </a:r>
            <a:r>
              <a:rPr sz="1650" spc="-60" dirty="0">
                <a:latin typeface="Trebuchet MS"/>
                <a:cs typeface="Trebuchet MS"/>
              </a:rPr>
              <a:t> </a:t>
            </a:r>
            <a:r>
              <a:rPr sz="1650" spc="45" dirty="0">
                <a:latin typeface="Trebuchet MS"/>
                <a:cs typeface="Trebuchet MS"/>
              </a:rPr>
              <a:t>and</a:t>
            </a:r>
            <a:r>
              <a:rPr sz="1650" spc="-55" dirty="0">
                <a:latin typeface="Trebuchet MS"/>
                <a:cs typeface="Trebuchet MS"/>
              </a:rPr>
              <a:t> </a:t>
            </a:r>
            <a:r>
              <a:rPr lang="en-IN" sz="1650" spc="145" dirty="0">
                <a:latin typeface="Trebuchet MS"/>
                <a:cs typeface="Trebuchet MS"/>
              </a:rPr>
              <a:t>10</a:t>
            </a:r>
            <a:r>
              <a:rPr sz="1650" spc="145" dirty="0">
                <a:latin typeface="Trebuchet MS"/>
                <a:cs typeface="Trebuchet MS"/>
              </a:rPr>
              <a:t>0+</a:t>
            </a:r>
            <a:r>
              <a:rPr sz="1650" spc="-60" dirty="0">
                <a:latin typeface="Trebuchet MS"/>
                <a:cs typeface="Trebuchet MS"/>
              </a:rPr>
              <a:t> </a:t>
            </a:r>
            <a:r>
              <a:rPr sz="1650" spc="-5" dirty="0">
                <a:latin typeface="Trebuchet MS"/>
                <a:cs typeface="Trebuchet MS"/>
              </a:rPr>
              <a:t>of</a:t>
            </a:r>
            <a:r>
              <a:rPr sz="1650" spc="-55" dirty="0">
                <a:latin typeface="Trebuchet MS"/>
                <a:cs typeface="Trebuchet MS"/>
              </a:rPr>
              <a:t> </a:t>
            </a:r>
            <a:r>
              <a:rPr sz="1650" spc="-15" dirty="0">
                <a:latin typeface="Trebuchet MS"/>
                <a:cs typeface="Trebuchet MS"/>
              </a:rPr>
              <a:t>the</a:t>
            </a:r>
            <a:r>
              <a:rPr sz="1650" spc="-60" dirty="0">
                <a:latin typeface="Trebuchet MS"/>
                <a:cs typeface="Trebuchet MS"/>
              </a:rPr>
              <a:t> </a:t>
            </a:r>
            <a:r>
              <a:rPr sz="1650" spc="-5" dirty="0">
                <a:latin typeface="Trebuchet MS"/>
                <a:cs typeface="Trebuchet MS"/>
              </a:rPr>
              <a:t>attached</a:t>
            </a:r>
            <a:r>
              <a:rPr sz="1650" spc="-55" dirty="0">
                <a:latin typeface="Trebuchet MS"/>
                <a:cs typeface="Trebuchet MS"/>
              </a:rPr>
              <a:t> </a:t>
            </a:r>
            <a:r>
              <a:rPr sz="1650" spc="-80" dirty="0">
                <a:latin typeface="Trebuchet MS"/>
                <a:cs typeface="Trebuchet MS"/>
              </a:rPr>
              <a:t>fleet.</a:t>
            </a:r>
            <a:r>
              <a:rPr sz="1650" spc="-60" dirty="0">
                <a:latin typeface="Trebuchet MS"/>
                <a:cs typeface="Trebuchet MS"/>
              </a:rPr>
              <a:t> </a:t>
            </a:r>
            <a:r>
              <a:rPr sz="1650" spc="55" dirty="0">
                <a:latin typeface="Trebuchet MS"/>
                <a:cs typeface="Trebuchet MS"/>
              </a:rPr>
              <a:t>Our</a:t>
            </a:r>
            <a:r>
              <a:rPr sz="1650" spc="-55" dirty="0">
                <a:latin typeface="Trebuchet MS"/>
                <a:cs typeface="Trebuchet MS"/>
              </a:rPr>
              <a:t> </a:t>
            </a:r>
            <a:r>
              <a:rPr sz="1650" spc="40" dirty="0">
                <a:latin typeface="Trebuchet MS"/>
                <a:cs typeface="Trebuchet MS"/>
              </a:rPr>
              <a:t>mission</a:t>
            </a:r>
            <a:r>
              <a:rPr sz="1650" spc="-60" dirty="0">
                <a:latin typeface="Trebuchet MS"/>
                <a:cs typeface="Trebuchet MS"/>
              </a:rPr>
              <a:t> </a:t>
            </a:r>
            <a:r>
              <a:rPr sz="1650" spc="30" dirty="0">
                <a:latin typeface="Trebuchet MS"/>
                <a:cs typeface="Trebuchet MS"/>
              </a:rPr>
              <a:t>is</a:t>
            </a:r>
            <a:r>
              <a:rPr sz="1650" spc="-55" dirty="0">
                <a:latin typeface="Trebuchet MS"/>
                <a:cs typeface="Trebuchet MS"/>
              </a:rPr>
              <a:t> </a:t>
            </a:r>
            <a:r>
              <a:rPr sz="1650" spc="-15" dirty="0">
                <a:latin typeface="Trebuchet MS"/>
                <a:cs typeface="Trebuchet MS"/>
              </a:rPr>
              <a:t>to</a:t>
            </a:r>
            <a:r>
              <a:rPr sz="1650" spc="-60" dirty="0">
                <a:latin typeface="Trebuchet MS"/>
                <a:cs typeface="Trebuchet MS"/>
              </a:rPr>
              <a:t> </a:t>
            </a:r>
            <a:r>
              <a:rPr sz="1650" spc="-10" dirty="0">
                <a:latin typeface="Trebuchet MS"/>
                <a:cs typeface="Trebuchet MS"/>
              </a:rPr>
              <a:t>meet</a:t>
            </a:r>
            <a:r>
              <a:rPr sz="1650" spc="-55" dirty="0">
                <a:latin typeface="Trebuchet MS"/>
                <a:cs typeface="Trebuchet MS"/>
              </a:rPr>
              <a:t> </a:t>
            </a:r>
            <a:r>
              <a:rPr sz="1650" spc="-15" dirty="0">
                <a:latin typeface="Trebuchet MS"/>
                <a:cs typeface="Trebuchet MS"/>
              </a:rPr>
              <a:t>the</a:t>
            </a:r>
            <a:r>
              <a:rPr sz="1650" spc="-60" dirty="0">
                <a:latin typeface="Trebuchet MS"/>
                <a:cs typeface="Trebuchet MS"/>
              </a:rPr>
              <a:t> </a:t>
            </a:r>
            <a:r>
              <a:rPr sz="1650" spc="-40" dirty="0">
                <a:latin typeface="Trebuchet MS"/>
                <a:cs typeface="Trebuchet MS"/>
              </a:rPr>
              <a:t>client</a:t>
            </a:r>
            <a:r>
              <a:rPr sz="1650" spc="-55" dirty="0">
                <a:latin typeface="Trebuchet MS"/>
                <a:cs typeface="Trebuchet MS"/>
              </a:rPr>
              <a:t> </a:t>
            </a:r>
            <a:r>
              <a:rPr sz="1650" spc="45" dirty="0">
                <a:latin typeface="Trebuchet MS"/>
                <a:cs typeface="Trebuchet MS"/>
              </a:rPr>
              <a:t>needs</a:t>
            </a:r>
            <a:r>
              <a:rPr sz="1650" spc="-60" dirty="0">
                <a:latin typeface="Trebuchet MS"/>
                <a:cs typeface="Trebuchet MS"/>
              </a:rPr>
              <a:t> </a:t>
            </a:r>
            <a:r>
              <a:rPr sz="1650" spc="45" dirty="0">
                <a:latin typeface="Trebuchet MS"/>
                <a:cs typeface="Trebuchet MS"/>
              </a:rPr>
              <a:t>and</a:t>
            </a:r>
            <a:r>
              <a:rPr sz="1650" spc="-55" dirty="0">
                <a:latin typeface="Trebuchet MS"/>
                <a:cs typeface="Trebuchet MS"/>
              </a:rPr>
              <a:t> </a:t>
            </a:r>
            <a:r>
              <a:rPr sz="1650" spc="-20" dirty="0">
                <a:latin typeface="Trebuchet MS"/>
                <a:cs typeface="Trebuchet MS"/>
              </a:rPr>
              <a:t>deliver</a:t>
            </a:r>
            <a:r>
              <a:rPr sz="1650" spc="-60" dirty="0">
                <a:latin typeface="Trebuchet MS"/>
                <a:cs typeface="Trebuchet MS"/>
              </a:rPr>
              <a:t> </a:t>
            </a:r>
            <a:r>
              <a:rPr sz="1650" spc="-15" dirty="0">
                <a:latin typeface="Trebuchet MS"/>
                <a:cs typeface="Trebuchet MS"/>
              </a:rPr>
              <a:t>the</a:t>
            </a:r>
            <a:r>
              <a:rPr sz="1650" spc="-55" dirty="0">
                <a:latin typeface="Trebuchet MS"/>
                <a:cs typeface="Trebuchet MS"/>
              </a:rPr>
              <a:t> </a:t>
            </a:r>
            <a:r>
              <a:rPr sz="1650" spc="25" dirty="0">
                <a:latin typeface="Trebuchet MS"/>
                <a:cs typeface="Trebuchet MS"/>
              </a:rPr>
              <a:t>best </a:t>
            </a:r>
            <a:r>
              <a:rPr sz="1650" spc="-484" dirty="0">
                <a:latin typeface="Trebuchet MS"/>
                <a:cs typeface="Trebuchet MS"/>
              </a:rPr>
              <a:t> </a:t>
            </a:r>
            <a:r>
              <a:rPr sz="1650" spc="-5" dirty="0">
                <a:latin typeface="Trebuchet MS"/>
                <a:cs typeface="Trebuchet MS"/>
              </a:rPr>
              <a:t>of </a:t>
            </a:r>
            <a:r>
              <a:rPr sz="1650" spc="15" dirty="0">
                <a:latin typeface="Trebuchet MS"/>
                <a:cs typeface="Trebuchet MS"/>
              </a:rPr>
              <a:t>our </a:t>
            </a:r>
            <a:r>
              <a:rPr sz="1650" dirty="0">
                <a:latin typeface="Trebuchet MS"/>
                <a:cs typeface="Trebuchet MS"/>
              </a:rPr>
              <a:t>solutions. </a:t>
            </a:r>
            <a:r>
              <a:rPr sz="1650" spc="5" dirty="0">
                <a:latin typeface="Trebuchet MS"/>
                <a:cs typeface="Trebuchet MS"/>
              </a:rPr>
              <a:t>Nevertheless, </a:t>
            </a:r>
            <a:r>
              <a:rPr sz="1650" spc="15" dirty="0">
                <a:latin typeface="Trebuchet MS"/>
                <a:cs typeface="Trebuchet MS"/>
              </a:rPr>
              <a:t>our </a:t>
            </a:r>
            <a:r>
              <a:rPr sz="1650" spc="35" dirty="0">
                <a:latin typeface="Trebuchet MS"/>
                <a:cs typeface="Trebuchet MS"/>
              </a:rPr>
              <a:t>goal </a:t>
            </a:r>
            <a:r>
              <a:rPr sz="1650" spc="30" dirty="0">
                <a:latin typeface="Trebuchet MS"/>
                <a:cs typeface="Trebuchet MS"/>
              </a:rPr>
              <a:t>is </a:t>
            </a:r>
            <a:r>
              <a:rPr sz="1650" spc="-15" dirty="0">
                <a:latin typeface="Trebuchet MS"/>
                <a:cs typeface="Trebuchet MS"/>
              </a:rPr>
              <a:t>to </a:t>
            </a:r>
            <a:r>
              <a:rPr sz="1650" spc="25" dirty="0">
                <a:latin typeface="Trebuchet MS"/>
                <a:cs typeface="Trebuchet MS"/>
              </a:rPr>
              <a:t>be a </a:t>
            </a:r>
            <a:r>
              <a:rPr sz="1650" spc="15" dirty="0">
                <a:latin typeface="Trebuchet MS"/>
                <a:cs typeface="Trebuchet MS"/>
              </a:rPr>
              <a:t>leading </a:t>
            </a:r>
            <a:r>
              <a:rPr sz="1650" spc="10" dirty="0">
                <a:latin typeface="Trebuchet MS"/>
                <a:cs typeface="Trebuchet MS"/>
              </a:rPr>
              <a:t>supplier </a:t>
            </a:r>
            <a:r>
              <a:rPr sz="1650" spc="-15" dirty="0">
                <a:latin typeface="Trebuchet MS"/>
                <a:cs typeface="Trebuchet MS"/>
              </a:rPr>
              <a:t>in </a:t>
            </a:r>
            <a:r>
              <a:rPr sz="1650" spc="5" dirty="0">
                <a:latin typeface="Trebuchet MS"/>
                <a:cs typeface="Trebuchet MS"/>
              </a:rPr>
              <a:t>India </a:t>
            </a:r>
            <a:r>
              <a:rPr sz="1650" spc="100" dirty="0">
                <a:latin typeface="Trebuchet MS"/>
                <a:cs typeface="Trebuchet MS"/>
              </a:rPr>
              <a:t>who </a:t>
            </a:r>
            <a:r>
              <a:rPr sz="1650" spc="30" dirty="0">
                <a:latin typeface="Trebuchet MS"/>
                <a:cs typeface="Trebuchet MS"/>
              </a:rPr>
              <a:t>looks </a:t>
            </a:r>
            <a:r>
              <a:rPr sz="1650" spc="-20" dirty="0">
                <a:latin typeface="Trebuchet MS"/>
                <a:cs typeface="Trebuchet MS"/>
              </a:rPr>
              <a:t>for </a:t>
            </a:r>
            <a:r>
              <a:rPr sz="1650" spc="15" dirty="0">
                <a:latin typeface="Trebuchet MS"/>
                <a:cs typeface="Trebuchet MS"/>
              </a:rPr>
              <a:t>global </a:t>
            </a:r>
            <a:r>
              <a:rPr sz="1650" spc="-20" dirty="0">
                <a:latin typeface="Trebuchet MS"/>
                <a:cs typeface="Trebuchet MS"/>
              </a:rPr>
              <a:t>footprints.</a:t>
            </a:r>
            <a:r>
              <a:rPr sz="1650" spc="5" dirty="0">
                <a:latin typeface="Trebuchet MS"/>
                <a:cs typeface="Trebuchet MS"/>
              </a:rPr>
              <a:t>. </a:t>
            </a:r>
            <a:r>
              <a:rPr sz="1650" spc="114" dirty="0">
                <a:latin typeface="Trebuchet MS"/>
                <a:cs typeface="Trebuchet MS"/>
              </a:rPr>
              <a:t>We've</a:t>
            </a:r>
            <a:r>
              <a:rPr sz="1650" spc="-60" dirty="0">
                <a:latin typeface="Trebuchet MS"/>
                <a:cs typeface="Trebuchet MS"/>
              </a:rPr>
              <a:t> </a:t>
            </a:r>
            <a:r>
              <a:rPr sz="1650" spc="-30" dirty="0">
                <a:latin typeface="Trebuchet MS"/>
                <a:cs typeface="Trebuchet MS"/>
              </a:rPr>
              <a:t>built</a:t>
            </a:r>
            <a:r>
              <a:rPr sz="1650" spc="-60" dirty="0">
                <a:latin typeface="Trebuchet MS"/>
                <a:cs typeface="Trebuchet MS"/>
              </a:rPr>
              <a:t> </a:t>
            </a:r>
            <a:r>
              <a:rPr sz="1650" spc="15" dirty="0">
                <a:latin typeface="Trebuchet MS"/>
                <a:cs typeface="Trebuchet MS"/>
              </a:rPr>
              <a:t>our</a:t>
            </a:r>
            <a:r>
              <a:rPr sz="1650" spc="-60" dirty="0">
                <a:latin typeface="Trebuchet MS"/>
                <a:cs typeface="Trebuchet MS"/>
              </a:rPr>
              <a:t> </a:t>
            </a:r>
            <a:r>
              <a:rPr sz="1650" spc="-10" dirty="0">
                <a:latin typeface="Trebuchet MS"/>
                <a:cs typeface="Trebuchet MS"/>
              </a:rPr>
              <a:t>reputation</a:t>
            </a:r>
            <a:r>
              <a:rPr sz="1650" spc="-60" dirty="0">
                <a:latin typeface="Trebuchet MS"/>
                <a:cs typeface="Trebuchet MS"/>
              </a:rPr>
              <a:t> </a:t>
            </a:r>
            <a:r>
              <a:rPr sz="1650" spc="50" dirty="0">
                <a:latin typeface="Trebuchet MS"/>
                <a:cs typeface="Trebuchet MS"/>
              </a:rPr>
              <a:t>on</a:t>
            </a:r>
            <a:r>
              <a:rPr sz="1650" spc="-60" dirty="0">
                <a:latin typeface="Trebuchet MS"/>
                <a:cs typeface="Trebuchet MS"/>
              </a:rPr>
              <a:t> </a:t>
            </a:r>
            <a:r>
              <a:rPr sz="1650" spc="-15" dirty="0">
                <a:latin typeface="Trebuchet MS"/>
                <a:cs typeface="Trebuchet MS"/>
              </a:rPr>
              <a:t>excellence</a:t>
            </a:r>
            <a:r>
              <a:rPr sz="1650" spc="-60" dirty="0">
                <a:latin typeface="Trebuchet MS"/>
                <a:cs typeface="Trebuchet MS"/>
              </a:rPr>
              <a:t> </a:t>
            </a:r>
            <a:r>
              <a:rPr sz="1650" spc="-15" dirty="0">
                <a:latin typeface="Trebuchet MS"/>
                <a:cs typeface="Trebuchet MS"/>
              </a:rPr>
              <a:t>in</a:t>
            </a:r>
            <a:r>
              <a:rPr sz="1650" spc="-60" dirty="0">
                <a:latin typeface="Trebuchet MS"/>
                <a:cs typeface="Trebuchet MS"/>
              </a:rPr>
              <a:t> </a:t>
            </a:r>
            <a:r>
              <a:rPr sz="1650" dirty="0">
                <a:latin typeface="Trebuchet MS"/>
                <a:cs typeface="Trebuchet MS"/>
              </a:rPr>
              <a:t>transports, </a:t>
            </a:r>
            <a:r>
              <a:rPr sz="1650" spc="5" dirty="0">
                <a:latin typeface="Trebuchet MS"/>
                <a:cs typeface="Trebuchet MS"/>
              </a:rPr>
              <a:t> </a:t>
            </a:r>
            <a:r>
              <a:rPr sz="1650" spc="20" dirty="0">
                <a:latin typeface="Trebuchet MS"/>
                <a:cs typeface="Trebuchet MS"/>
              </a:rPr>
              <a:t>with</a:t>
            </a:r>
            <a:r>
              <a:rPr sz="1650" spc="-65" dirty="0">
                <a:latin typeface="Trebuchet MS"/>
                <a:cs typeface="Trebuchet MS"/>
              </a:rPr>
              <a:t> </a:t>
            </a:r>
            <a:r>
              <a:rPr sz="1650" spc="25" dirty="0">
                <a:latin typeface="Trebuchet MS"/>
                <a:cs typeface="Trebuchet MS"/>
              </a:rPr>
              <a:t>a</a:t>
            </a:r>
            <a:r>
              <a:rPr sz="1650" spc="-70" dirty="0">
                <a:latin typeface="Trebuchet MS"/>
                <a:cs typeface="Trebuchet MS"/>
              </a:rPr>
              <a:t> </a:t>
            </a:r>
            <a:r>
              <a:rPr sz="1650" spc="20" dirty="0">
                <a:latin typeface="Trebuchet MS"/>
                <a:cs typeface="Trebuchet MS"/>
              </a:rPr>
              <a:t>constant</a:t>
            </a:r>
            <a:r>
              <a:rPr sz="1650" spc="-65" dirty="0">
                <a:latin typeface="Trebuchet MS"/>
                <a:cs typeface="Trebuchet MS"/>
              </a:rPr>
              <a:t> </a:t>
            </a:r>
            <a:r>
              <a:rPr sz="1650" spc="30" dirty="0">
                <a:latin typeface="Trebuchet MS"/>
                <a:cs typeface="Trebuchet MS"/>
              </a:rPr>
              <a:t>focus</a:t>
            </a:r>
            <a:r>
              <a:rPr sz="1650" spc="-65" dirty="0">
                <a:latin typeface="Trebuchet MS"/>
                <a:cs typeface="Trebuchet MS"/>
              </a:rPr>
              <a:t> </a:t>
            </a:r>
            <a:r>
              <a:rPr sz="1650" spc="50" dirty="0">
                <a:latin typeface="Trebuchet MS"/>
                <a:cs typeface="Trebuchet MS"/>
              </a:rPr>
              <a:t>on</a:t>
            </a:r>
            <a:r>
              <a:rPr sz="1650" spc="-65" dirty="0">
                <a:latin typeface="Trebuchet MS"/>
                <a:cs typeface="Trebuchet MS"/>
              </a:rPr>
              <a:t> </a:t>
            </a:r>
            <a:r>
              <a:rPr sz="1650" spc="40" dirty="0">
                <a:latin typeface="Trebuchet MS"/>
                <a:cs typeface="Trebuchet MS"/>
              </a:rPr>
              <a:t>serving</a:t>
            </a:r>
            <a:r>
              <a:rPr sz="1650" spc="-65" dirty="0">
                <a:latin typeface="Trebuchet MS"/>
                <a:cs typeface="Trebuchet MS"/>
              </a:rPr>
              <a:t> </a:t>
            </a:r>
            <a:r>
              <a:rPr sz="1650" spc="15" dirty="0">
                <a:latin typeface="Trebuchet MS"/>
                <a:cs typeface="Trebuchet MS"/>
              </a:rPr>
              <a:t>our</a:t>
            </a:r>
            <a:r>
              <a:rPr sz="1650" spc="-65" dirty="0">
                <a:latin typeface="Trebuchet MS"/>
                <a:cs typeface="Trebuchet MS"/>
              </a:rPr>
              <a:t> </a:t>
            </a:r>
            <a:r>
              <a:rPr sz="1650" spc="5" dirty="0">
                <a:latin typeface="Trebuchet MS"/>
                <a:cs typeface="Trebuchet MS"/>
              </a:rPr>
              <a:t>customers.</a:t>
            </a:r>
            <a:endParaRPr sz="1650" dirty="0">
              <a:latin typeface="Trebuchet MS"/>
              <a:cs typeface="Trebuchet MS"/>
            </a:endParaRPr>
          </a:p>
        </p:txBody>
      </p:sp>
      <p:pic>
        <p:nvPicPr>
          <p:cNvPr id="12" name="Picture 11" descr="A truck with a large container&#10;&#10;AI-generated content may be incorrect.">
            <a:extLst>
              <a:ext uri="{FF2B5EF4-FFF2-40B4-BE49-F238E27FC236}">
                <a16:creationId xmlns:a16="http://schemas.microsoft.com/office/drawing/2014/main" id="{1669D172-D12C-04D0-0AF5-7D0387973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16"/>
            <a:ext cx="9448800" cy="4328160"/>
          </a:xfrm>
          <a:prstGeom prst="rect">
            <a:avLst/>
          </a:prstGeom>
        </p:spPr>
      </p:pic>
    </p:spTree>
    <p:extLst>
      <p:ext uri="{BB962C8B-B14F-4D97-AF65-F5344CB8AC3E}">
        <p14:creationId xmlns:p14="http://schemas.microsoft.com/office/powerpoint/2010/main" val="250199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2940" y="274344"/>
            <a:ext cx="8685530" cy="9738360"/>
          </a:xfrm>
          <a:custGeom>
            <a:avLst/>
            <a:gdLst/>
            <a:ahLst/>
            <a:cxnLst/>
            <a:rect l="l" t="t" r="r" b="b"/>
            <a:pathLst>
              <a:path w="8685530" h="9738360">
                <a:moveTo>
                  <a:pt x="8684908" y="0"/>
                </a:moveTo>
                <a:lnTo>
                  <a:pt x="0" y="0"/>
                </a:lnTo>
                <a:lnTo>
                  <a:pt x="0" y="3640988"/>
                </a:lnTo>
                <a:lnTo>
                  <a:pt x="0" y="9738322"/>
                </a:lnTo>
                <a:lnTo>
                  <a:pt x="8684908" y="9738322"/>
                </a:lnTo>
                <a:lnTo>
                  <a:pt x="8684908" y="3640988"/>
                </a:lnTo>
                <a:lnTo>
                  <a:pt x="8684908" y="0"/>
                </a:lnTo>
                <a:close/>
              </a:path>
            </a:pathLst>
          </a:custGeom>
          <a:solidFill>
            <a:srgbClr val="203865"/>
          </a:solidFill>
        </p:spPr>
        <p:txBody>
          <a:bodyPr wrap="square" lIns="0" tIns="0" rIns="0" bIns="0" rtlCol="0"/>
          <a:lstStyle/>
          <a:p>
            <a:endParaRPr/>
          </a:p>
        </p:txBody>
      </p:sp>
      <p:grpSp>
        <p:nvGrpSpPr>
          <p:cNvPr id="3" name="object 3"/>
          <p:cNvGrpSpPr/>
          <p:nvPr/>
        </p:nvGrpSpPr>
        <p:grpSpPr>
          <a:xfrm>
            <a:off x="1971763" y="1"/>
            <a:ext cx="15973425" cy="10012680"/>
            <a:chOff x="1971763" y="1"/>
            <a:chExt cx="15973425" cy="10012680"/>
          </a:xfrm>
        </p:grpSpPr>
        <p:sp>
          <p:nvSpPr>
            <p:cNvPr id="4" name="object 4"/>
            <p:cNvSpPr/>
            <p:nvPr/>
          </p:nvSpPr>
          <p:spPr>
            <a:xfrm>
              <a:off x="9299117" y="274344"/>
              <a:ext cx="8646160" cy="9738360"/>
            </a:xfrm>
            <a:custGeom>
              <a:avLst/>
              <a:gdLst/>
              <a:ahLst/>
              <a:cxnLst/>
              <a:rect l="l" t="t" r="r" b="b"/>
              <a:pathLst>
                <a:path w="8646160" h="9738360">
                  <a:moveTo>
                    <a:pt x="8645919" y="0"/>
                  </a:moveTo>
                  <a:lnTo>
                    <a:pt x="0" y="0"/>
                  </a:lnTo>
                  <a:lnTo>
                    <a:pt x="0" y="3640988"/>
                  </a:lnTo>
                  <a:lnTo>
                    <a:pt x="0" y="9738322"/>
                  </a:lnTo>
                  <a:lnTo>
                    <a:pt x="8645919" y="9738322"/>
                  </a:lnTo>
                  <a:lnTo>
                    <a:pt x="8645919" y="3640988"/>
                  </a:lnTo>
                  <a:lnTo>
                    <a:pt x="8645919" y="0"/>
                  </a:lnTo>
                  <a:close/>
                </a:path>
              </a:pathLst>
            </a:custGeom>
            <a:solidFill>
              <a:srgbClr val="FEBE0D"/>
            </a:solidFill>
          </p:spPr>
          <p:txBody>
            <a:bodyPr wrap="square" lIns="0" tIns="0" rIns="0" bIns="0" rtlCol="0"/>
            <a:lstStyle/>
            <a:p>
              <a:endParaRPr/>
            </a:p>
          </p:txBody>
        </p:sp>
        <p:sp>
          <p:nvSpPr>
            <p:cNvPr id="5" name="object 5"/>
            <p:cNvSpPr/>
            <p:nvPr/>
          </p:nvSpPr>
          <p:spPr>
            <a:xfrm>
              <a:off x="1971763" y="1"/>
              <a:ext cx="14344650" cy="3915410"/>
            </a:xfrm>
            <a:custGeom>
              <a:avLst/>
              <a:gdLst/>
              <a:ahLst/>
              <a:cxnLst/>
              <a:rect l="l" t="t" r="r" b="b"/>
              <a:pathLst>
                <a:path w="14344650" h="3915410">
                  <a:moveTo>
                    <a:pt x="14344344" y="3915329"/>
                  </a:moveTo>
                  <a:lnTo>
                    <a:pt x="0" y="3915329"/>
                  </a:lnTo>
                  <a:lnTo>
                    <a:pt x="0" y="0"/>
                  </a:lnTo>
                  <a:lnTo>
                    <a:pt x="14344344" y="0"/>
                  </a:lnTo>
                  <a:lnTo>
                    <a:pt x="14344344" y="3915329"/>
                  </a:lnTo>
                  <a:close/>
                </a:path>
              </a:pathLst>
            </a:custGeom>
            <a:solidFill>
              <a:srgbClr val="BFBFC1"/>
            </a:solidFill>
          </p:spPr>
          <p:txBody>
            <a:bodyPr wrap="square" lIns="0" tIns="0" rIns="0" bIns="0" rtlCol="0"/>
            <a:lstStyle/>
            <a:p>
              <a:endParaRPr/>
            </a:p>
          </p:txBody>
        </p:sp>
        <p:pic>
          <p:nvPicPr>
            <p:cNvPr id="6" name="object 6"/>
            <p:cNvPicPr/>
            <p:nvPr/>
          </p:nvPicPr>
          <p:blipFill>
            <a:blip r:embed="rId2" cstate="print"/>
            <a:stretch>
              <a:fillRect/>
            </a:stretch>
          </p:blipFill>
          <p:spPr>
            <a:xfrm>
              <a:off x="2097467" y="1"/>
              <a:ext cx="14096999" cy="3809999"/>
            </a:xfrm>
            <a:prstGeom prst="rect">
              <a:avLst/>
            </a:prstGeom>
          </p:spPr>
        </p:pic>
      </p:grpSp>
      <p:sp>
        <p:nvSpPr>
          <p:cNvPr id="7" name="object 7"/>
          <p:cNvSpPr txBox="1"/>
          <p:nvPr/>
        </p:nvSpPr>
        <p:spPr>
          <a:xfrm>
            <a:off x="1016000" y="5293785"/>
            <a:ext cx="1925320" cy="558800"/>
          </a:xfrm>
          <a:prstGeom prst="rect">
            <a:avLst/>
          </a:prstGeom>
        </p:spPr>
        <p:txBody>
          <a:bodyPr vert="horz" wrap="square" lIns="0" tIns="12700" rIns="0" bIns="0" rtlCol="0">
            <a:spAutoFit/>
          </a:bodyPr>
          <a:lstStyle/>
          <a:p>
            <a:pPr marL="12700">
              <a:lnSpc>
                <a:spcPct val="100000"/>
              </a:lnSpc>
              <a:spcBef>
                <a:spcPts val="100"/>
              </a:spcBef>
            </a:pPr>
            <a:r>
              <a:rPr sz="3500" b="1" spc="25" dirty="0">
                <a:solidFill>
                  <a:srgbClr val="FFFFFF"/>
                </a:solidFill>
                <a:latin typeface="Arial"/>
                <a:cs typeface="Arial"/>
              </a:rPr>
              <a:t>M</a:t>
            </a:r>
            <a:r>
              <a:rPr sz="3500" b="1" spc="55" dirty="0">
                <a:solidFill>
                  <a:srgbClr val="FFFFFF"/>
                </a:solidFill>
                <a:latin typeface="Arial"/>
                <a:cs typeface="Arial"/>
              </a:rPr>
              <a:t>I</a:t>
            </a:r>
            <a:r>
              <a:rPr sz="3500" b="1" spc="-65" dirty="0">
                <a:solidFill>
                  <a:srgbClr val="FFFFFF"/>
                </a:solidFill>
                <a:latin typeface="Arial"/>
                <a:cs typeface="Arial"/>
              </a:rPr>
              <a:t>SS</a:t>
            </a:r>
            <a:r>
              <a:rPr sz="3500" b="1" spc="55" dirty="0">
                <a:solidFill>
                  <a:srgbClr val="FFFFFF"/>
                </a:solidFill>
                <a:latin typeface="Arial"/>
                <a:cs typeface="Arial"/>
              </a:rPr>
              <a:t>I</a:t>
            </a:r>
            <a:r>
              <a:rPr sz="3500" b="1" spc="25" dirty="0">
                <a:solidFill>
                  <a:srgbClr val="FFFFFF"/>
                </a:solidFill>
                <a:latin typeface="Arial"/>
                <a:cs typeface="Arial"/>
              </a:rPr>
              <a:t>O</a:t>
            </a:r>
            <a:r>
              <a:rPr sz="3500" b="1" spc="100" dirty="0">
                <a:solidFill>
                  <a:srgbClr val="FFFFFF"/>
                </a:solidFill>
                <a:latin typeface="Arial"/>
                <a:cs typeface="Arial"/>
              </a:rPr>
              <a:t>N</a:t>
            </a:r>
            <a:endParaRPr sz="3500">
              <a:latin typeface="Arial"/>
              <a:cs typeface="Arial"/>
            </a:endParaRPr>
          </a:p>
        </p:txBody>
      </p:sp>
      <p:sp>
        <p:nvSpPr>
          <p:cNvPr id="8" name="object 8"/>
          <p:cNvSpPr txBox="1"/>
          <p:nvPr/>
        </p:nvSpPr>
        <p:spPr>
          <a:xfrm>
            <a:off x="9995845" y="5293785"/>
            <a:ext cx="6904990" cy="3709035"/>
          </a:xfrm>
          <a:prstGeom prst="rect">
            <a:avLst/>
          </a:prstGeom>
        </p:spPr>
        <p:txBody>
          <a:bodyPr vert="horz" wrap="square" lIns="0" tIns="12700" rIns="0" bIns="0" rtlCol="0">
            <a:spAutoFit/>
          </a:bodyPr>
          <a:lstStyle/>
          <a:p>
            <a:pPr marL="12700">
              <a:lnSpc>
                <a:spcPct val="100000"/>
              </a:lnSpc>
              <a:spcBef>
                <a:spcPts val="100"/>
              </a:spcBef>
            </a:pPr>
            <a:r>
              <a:rPr sz="3500" b="1" spc="65" dirty="0">
                <a:latin typeface="Arial"/>
                <a:cs typeface="Arial"/>
              </a:rPr>
              <a:t>VISION</a:t>
            </a:r>
            <a:endParaRPr sz="3500">
              <a:latin typeface="Arial"/>
              <a:cs typeface="Arial"/>
            </a:endParaRPr>
          </a:p>
          <a:p>
            <a:pPr marL="12700" marR="5080">
              <a:lnSpc>
                <a:spcPct val="132500"/>
              </a:lnSpc>
              <a:spcBef>
                <a:spcPts val="950"/>
              </a:spcBef>
            </a:pPr>
            <a:r>
              <a:rPr sz="2500" spc="40" dirty="0">
                <a:latin typeface="Trebuchet MS"/>
                <a:cs typeface="Trebuchet MS"/>
              </a:rPr>
              <a:t>To </a:t>
            </a:r>
            <a:r>
              <a:rPr sz="2500" spc="25" dirty="0">
                <a:latin typeface="Trebuchet MS"/>
                <a:cs typeface="Trebuchet MS"/>
              </a:rPr>
              <a:t>stay </a:t>
            </a:r>
            <a:r>
              <a:rPr sz="2500" spc="10" dirty="0">
                <a:latin typeface="Trebuchet MS"/>
                <a:cs typeface="Trebuchet MS"/>
              </a:rPr>
              <a:t>ahead </a:t>
            </a:r>
            <a:r>
              <a:rPr sz="2500" spc="70" dirty="0">
                <a:latin typeface="Trebuchet MS"/>
                <a:cs typeface="Trebuchet MS"/>
              </a:rPr>
              <a:t>among </a:t>
            </a:r>
            <a:r>
              <a:rPr sz="2500" spc="-10" dirty="0">
                <a:latin typeface="Trebuchet MS"/>
                <a:cs typeface="Trebuchet MS"/>
              </a:rPr>
              <a:t>our </a:t>
            </a:r>
            <a:r>
              <a:rPr sz="2500" spc="-25" dirty="0">
                <a:latin typeface="Trebuchet MS"/>
                <a:cs typeface="Trebuchet MS"/>
              </a:rPr>
              <a:t>rivals </a:t>
            </a:r>
            <a:r>
              <a:rPr sz="2500" spc="-40" dirty="0">
                <a:latin typeface="Trebuchet MS"/>
                <a:cs typeface="Trebuchet MS"/>
              </a:rPr>
              <a:t>in </a:t>
            </a:r>
            <a:r>
              <a:rPr sz="2500" spc="-50" dirty="0">
                <a:latin typeface="Trebuchet MS"/>
                <a:cs typeface="Trebuchet MS"/>
              </a:rPr>
              <a:t>the </a:t>
            </a:r>
            <a:r>
              <a:rPr sz="2500" spc="-15" dirty="0">
                <a:latin typeface="Trebuchet MS"/>
                <a:cs typeface="Trebuchet MS"/>
              </a:rPr>
              <a:t>transport </a:t>
            </a:r>
            <a:r>
              <a:rPr sz="2500" spc="-10" dirty="0">
                <a:latin typeface="Trebuchet MS"/>
                <a:cs typeface="Trebuchet MS"/>
              </a:rPr>
              <a:t> </a:t>
            </a:r>
            <a:r>
              <a:rPr sz="2500" dirty="0">
                <a:latin typeface="Trebuchet MS"/>
                <a:cs typeface="Trebuchet MS"/>
              </a:rPr>
              <a:t>industry</a:t>
            </a:r>
            <a:r>
              <a:rPr sz="2500" spc="-120" dirty="0">
                <a:latin typeface="Trebuchet MS"/>
                <a:cs typeface="Trebuchet MS"/>
              </a:rPr>
              <a:t> </a:t>
            </a:r>
            <a:r>
              <a:rPr sz="2500" spc="50" dirty="0">
                <a:latin typeface="Trebuchet MS"/>
                <a:cs typeface="Trebuchet MS"/>
              </a:rPr>
              <a:t>by</a:t>
            </a:r>
            <a:r>
              <a:rPr sz="2500" spc="-114" dirty="0">
                <a:latin typeface="Trebuchet MS"/>
                <a:cs typeface="Trebuchet MS"/>
              </a:rPr>
              <a:t> </a:t>
            </a:r>
            <a:r>
              <a:rPr sz="2500" spc="10" dirty="0">
                <a:latin typeface="Trebuchet MS"/>
                <a:cs typeface="Trebuchet MS"/>
              </a:rPr>
              <a:t>providing</a:t>
            </a:r>
            <a:r>
              <a:rPr sz="2500" spc="-114" dirty="0">
                <a:latin typeface="Trebuchet MS"/>
                <a:cs typeface="Trebuchet MS"/>
              </a:rPr>
              <a:t> </a:t>
            </a:r>
            <a:r>
              <a:rPr sz="2500" spc="35" dirty="0">
                <a:latin typeface="Trebuchet MS"/>
                <a:cs typeface="Trebuchet MS"/>
              </a:rPr>
              <a:t>world-class</a:t>
            </a:r>
            <a:r>
              <a:rPr sz="2500" spc="-120" dirty="0">
                <a:latin typeface="Trebuchet MS"/>
                <a:cs typeface="Trebuchet MS"/>
              </a:rPr>
              <a:t> </a:t>
            </a:r>
            <a:r>
              <a:rPr sz="2500" spc="35" dirty="0">
                <a:latin typeface="Trebuchet MS"/>
                <a:cs typeface="Trebuchet MS"/>
              </a:rPr>
              <a:t>and</a:t>
            </a:r>
            <a:r>
              <a:rPr sz="2500" spc="-114" dirty="0">
                <a:latin typeface="Trebuchet MS"/>
                <a:cs typeface="Trebuchet MS"/>
              </a:rPr>
              <a:t> </a:t>
            </a:r>
            <a:r>
              <a:rPr sz="2500" spc="-20" dirty="0">
                <a:latin typeface="Trebuchet MS"/>
                <a:cs typeface="Trebuchet MS"/>
              </a:rPr>
              <a:t>innovative </a:t>
            </a:r>
            <a:r>
              <a:rPr sz="2500" spc="-740" dirty="0">
                <a:latin typeface="Trebuchet MS"/>
                <a:cs typeface="Trebuchet MS"/>
              </a:rPr>
              <a:t> </a:t>
            </a:r>
            <a:r>
              <a:rPr sz="2500" spc="45" dirty="0">
                <a:latin typeface="Trebuchet MS"/>
                <a:cs typeface="Trebuchet MS"/>
              </a:rPr>
              <a:t>m</a:t>
            </a:r>
            <a:r>
              <a:rPr sz="2500" spc="40" dirty="0">
                <a:latin typeface="Trebuchet MS"/>
                <a:cs typeface="Trebuchet MS"/>
              </a:rPr>
              <a:t>o</a:t>
            </a:r>
            <a:r>
              <a:rPr sz="2500" spc="55" dirty="0">
                <a:latin typeface="Trebuchet MS"/>
                <a:cs typeface="Trebuchet MS"/>
              </a:rPr>
              <a:t>v</a:t>
            </a:r>
            <a:r>
              <a:rPr sz="2500" spc="-135" dirty="0">
                <a:latin typeface="Trebuchet MS"/>
                <a:cs typeface="Trebuchet MS"/>
              </a:rPr>
              <a:t>i</a:t>
            </a:r>
            <a:r>
              <a:rPr sz="2500" spc="45" dirty="0">
                <a:latin typeface="Trebuchet MS"/>
                <a:cs typeface="Trebuchet MS"/>
              </a:rPr>
              <a:t>n</a:t>
            </a:r>
            <a:r>
              <a:rPr sz="2500" spc="210" dirty="0">
                <a:latin typeface="Trebuchet MS"/>
                <a:cs typeface="Trebuchet MS"/>
              </a:rPr>
              <a:t>g</a:t>
            </a:r>
            <a:r>
              <a:rPr sz="2500" spc="-110" dirty="0">
                <a:latin typeface="Trebuchet MS"/>
                <a:cs typeface="Trebuchet MS"/>
              </a:rPr>
              <a:t> </a:t>
            </a:r>
            <a:r>
              <a:rPr sz="2500" spc="180" dirty="0">
                <a:latin typeface="Trebuchet MS"/>
                <a:cs typeface="Trebuchet MS"/>
              </a:rPr>
              <a:t>s</a:t>
            </a:r>
            <a:r>
              <a:rPr sz="2500" spc="40" dirty="0">
                <a:latin typeface="Trebuchet MS"/>
                <a:cs typeface="Trebuchet MS"/>
              </a:rPr>
              <a:t>o</a:t>
            </a:r>
            <a:r>
              <a:rPr sz="2500" spc="-160" dirty="0">
                <a:latin typeface="Trebuchet MS"/>
                <a:cs typeface="Trebuchet MS"/>
              </a:rPr>
              <a:t>l</a:t>
            </a:r>
            <a:r>
              <a:rPr sz="2500" spc="30" dirty="0">
                <a:latin typeface="Trebuchet MS"/>
                <a:cs typeface="Trebuchet MS"/>
              </a:rPr>
              <a:t>u</a:t>
            </a:r>
            <a:r>
              <a:rPr sz="2500" spc="-145" dirty="0">
                <a:latin typeface="Trebuchet MS"/>
                <a:cs typeface="Trebuchet MS"/>
              </a:rPr>
              <a:t>t</a:t>
            </a:r>
            <a:r>
              <a:rPr sz="2500" spc="-135" dirty="0">
                <a:latin typeface="Trebuchet MS"/>
                <a:cs typeface="Trebuchet MS"/>
              </a:rPr>
              <a:t>i</a:t>
            </a:r>
            <a:r>
              <a:rPr sz="2500" spc="40" dirty="0">
                <a:latin typeface="Trebuchet MS"/>
                <a:cs typeface="Trebuchet MS"/>
              </a:rPr>
              <a:t>o</a:t>
            </a:r>
            <a:r>
              <a:rPr sz="2500" spc="45" dirty="0">
                <a:latin typeface="Trebuchet MS"/>
                <a:cs typeface="Trebuchet MS"/>
              </a:rPr>
              <a:t>n</a:t>
            </a:r>
            <a:r>
              <a:rPr sz="2500" spc="185" dirty="0">
                <a:latin typeface="Trebuchet MS"/>
                <a:cs typeface="Trebuchet MS"/>
              </a:rPr>
              <a:t>s</a:t>
            </a:r>
            <a:r>
              <a:rPr sz="2500" spc="-110" dirty="0">
                <a:latin typeface="Trebuchet MS"/>
                <a:cs typeface="Trebuchet MS"/>
              </a:rPr>
              <a:t> </a:t>
            </a:r>
            <a:r>
              <a:rPr sz="2500" spc="-145" dirty="0">
                <a:latin typeface="Trebuchet MS"/>
                <a:cs typeface="Trebuchet MS"/>
              </a:rPr>
              <a:t>t</a:t>
            </a:r>
            <a:r>
              <a:rPr sz="2500" spc="45" dirty="0">
                <a:latin typeface="Trebuchet MS"/>
                <a:cs typeface="Trebuchet MS"/>
              </a:rPr>
              <a:t>o</a:t>
            </a:r>
            <a:r>
              <a:rPr sz="2500" spc="-110" dirty="0">
                <a:latin typeface="Trebuchet MS"/>
                <a:cs typeface="Trebuchet MS"/>
              </a:rPr>
              <a:t> </a:t>
            </a:r>
            <a:r>
              <a:rPr sz="2500" spc="40" dirty="0">
                <a:latin typeface="Trebuchet MS"/>
                <a:cs typeface="Trebuchet MS"/>
              </a:rPr>
              <a:t>o</a:t>
            </a:r>
            <a:r>
              <a:rPr sz="2500" spc="30" dirty="0">
                <a:latin typeface="Trebuchet MS"/>
                <a:cs typeface="Trebuchet MS"/>
              </a:rPr>
              <a:t>u</a:t>
            </a:r>
            <a:r>
              <a:rPr sz="2500" spc="-90" dirty="0">
                <a:latin typeface="Trebuchet MS"/>
                <a:cs typeface="Trebuchet MS"/>
              </a:rPr>
              <a:t>r</a:t>
            </a:r>
            <a:r>
              <a:rPr sz="2500" spc="-110" dirty="0">
                <a:latin typeface="Trebuchet MS"/>
                <a:cs typeface="Trebuchet MS"/>
              </a:rPr>
              <a:t> </a:t>
            </a:r>
            <a:r>
              <a:rPr sz="2500" spc="-50" dirty="0">
                <a:latin typeface="Trebuchet MS"/>
                <a:cs typeface="Trebuchet MS"/>
              </a:rPr>
              <a:t>c</a:t>
            </a:r>
            <a:r>
              <a:rPr sz="2500" spc="-160" dirty="0">
                <a:latin typeface="Trebuchet MS"/>
                <a:cs typeface="Trebuchet MS"/>
              </a:rPr>
              <a:t>l</a:t>
            </a:r>
            <a:r>
              <a:rPr sz="2500" spc="-135" dirty="0">
                <a:latin typeface="Trebuchet MS"/>
                <a:cs typeface="Trebuchet MS"/>
              </a:rPr>
              <a:t>i</a:t>
            </a:r>
            <a:r>
              <a:rPr sz="2500" spc="-55" dirty="0">
                <a:latin typeface="Trebuchet MS"/>
                <a:cs typeface="Trebuchet MS"/>
              </a:rPr>
              <a:t>e</a:t>
            </a:r>
            <a:r>
              <a:rPr sz="2500" spc="45" dirty="0">
                <a:latin typeface="Trebuchet MS"/>
                <a:cs typeface="Trebuchet MS"/>
              </a:rPr>
              <a:t>n</a:t>
            </a:r>
            <a:r>
              <a:rPr sz="2500" spc="-145" dirty="0">
                <a:latin typeface="Trebuchet MS"/>
                <a:cs typeface="Trebuchet MS"/>
              </a:rPr>
              <a:t>t</a:t>
            </a:r>
            <a:r>
              <a:rPr sz="2500" spc="180" dirty="0">
                <a:latin typeface="Trebuchet MS"/>
                <a:cs typeface="Trebuchet MS"/>
              </a:rPr>
              <a:t>s</a:t>
            </a:r>
            <a:r>
              <a:rPr sz="2500" spc="-350" dirty="0">
                <a:latin typeface="Trebuchet MS"/>
                <a:cs typeface="Trebuchet MS"/>
              </a:rPr>
              <a:t>.</a:t>
            </a:r>
            <a:r>
              <a:rPr sz="2500" spc="-110" dirty="0">
                <a:latin typeface="Trebuchet MS"/>
                <a:cs typeface="Trebuchet MS"/>
              </a:rPr>
              <a:t> </a:t>
            </a:r>
            <a:r>
              <a:rPr sz="2500" spc="615" dirty="0">
                <a:latin typeface="Trebuchet MS"/>
                <a:cs typeface="Trebuchet MS"/>
              </a:rPr>
              <a:t>W</a:t>
            </a:r>
            <a:r>
              <a:rPr sz="2500" spc="-50" dirty="0">
                <a:latin typeface="Trebuchet MS"/>
                <a:cs typeface="Trebuchet MS"/>
              </a:rPr>
              <a:t>e</a:t>
            </a:r>
            <a:r>
              <a:rPr sz="2500" spc="-110" dirty="0">
                <a:latin typeface="Trebuchet MS"/>
                <a:cs typeface="Trebuchet MS"/>
              </a:rPr>
              <a:t> </a:t>
            </a:r>
            <a:r>
              <a:rPr sz="2500" spc="235" dirty="0">
                <a:latin typeface="Trebuchet MS"/>
                <a:cs typeface="Trebuchet MS"/>
              </a:rPr>
              <a:t>w</a:t>
            </a:r>
            <a:r>
              <a:rPr sz="2500" spc="-135" dirty="0">
                <a:latin typeface="Trebuchet MS"/>
                <a:cs typeface="Trebuchet MS"/>
              </a:rPr>
              <a:t>i</a:t>
            </a:r>
            <a:r>
              <a:rPr sz="2500" spc="180" dirty="0">
                <a:latin typeface="Trebuchet MS"/>
                <a:cs typeface="Trebuchet MS"/>
              </a:rPr>
              <a:t>s</a:t>
            </a:r>
            <a:r>
              <a:rPr sz="2500" spc="50" dirty="0">
                <a:latin typeface="Trebuchet MS"/>
                <a:cs typeface="Trebuchet MS"/>
              </a:rPr>
              <a:t>h</a:t>
            </a:r>
            <a:r>
              <a:rPr sz="2500" spc="-110" dirty="0">
                <a:latin typeface="Trebuchet MS"/>
                <a:cs typeface="Trebuchet MS"/>
              </a:rPr>
              <a:t> </a:t>
            </a:r>
            <a:r>
              <a:rPr sz="2500" spc="-145" dirty="0">
                <a:latin typeface="Trebuchet MS"/>
                <a:cs typeface="Trebuchet MS"/>
              </a:rPr>
              <a:t>t</a:t>
            </a:r>
            <a:r>
              <a:rPr sz="2500" spc="30" dirty="0">
                <a:latin typeface="Trebuchet MS"/>
                <a:cs typeface="Trebuchet MS"/>
              </a:rPr>
              <a:t>o  </a:t>
            </a:r>
            <a:r>
              <a:rPr sz="2500" dirty="0">
                <a:latin typeface="Trebuchet MS"/>
                <a:cs typeface="Trebuchet MS"/>
              </a:rPr>
              <a:t>become </a:t>
            </a:r>
            <a:r>
              <a:rPr sz="2500" spc="-50" dirty="0">
                <a:latin typeface="Trebuchet MS"/>
                <a:cs typeface="Trebuchet MS"/>
              </a:rPr>
              <a:t>the </a:t>
            </a:r>
            <a:r>
              <a:rPr sz="2500" spc="-15" dirty="0">
                <a:latin typeface="Trebuchet MS"/>
                <a:cs typeface="Trebuchet MS"/>
              </a:rPr>
              <a:t>top </a:t>
            </a:r>
            <a:r>
              <a:rPr sz="2500" spc="-30" dirty="0">
                <a:latin typeface="Trebuchet MS"/>
                <a:cs typeface="Trebuchet MS"/>
              </a:rPr>
              <a:t>choice </a:t>
            </a:r>
            <a:r>
              <a:rPr sz="2500" spc="-35" dirty="0">
                <a:latin typeface="Trebuchet MS"/>
                <a:cs typeface="Trebuchet MS"/>
              </a:rPr>
              <a:t>of </a:t>
            </a:r>
            <a:r>
              <a:rPr sz="2500" spc="-10" dirty="0">
                <a:latin typeface="Trebuchet MS"/>
                <a:cs typeface="Trebuchet MS"/>
              </a:rPr>
              <a:t>our </a:t>
            </a:r>
            <a:r>
              <a:rPr sz="2500" spc="15" dirty="0">
                <a:latin typeface="Trebuchet MS"/>
                <a:cs typeface="Trebuchet MS"/>
              </a:rPr>
              <a:t>customers </a:t>
            </a:r>
            <a:r>
              <a:rPr sz="2500" spc="70" dirty="0">
                <a:latin typeface="Trebuchet MS"/>
                <a:cs typeface="Trebuchet MS"/>
              </a:rPr>
              <a:t>when </a:t>
            </a:r>
            <a:r>
              <a:rPr sz="2500" spc="75" dirty="0">
                <a:latin typeface="Trebuchet MS"/>
                <a:cs typeface="Trebuchet MS"/>
              </a:rPr>
              <a:t> </a:t>
            </a:r>
            <a:r>
              <a:rPr sz="2500" spc="-145" dirty="0">
                <a:latin typeface="Trebuchet MS"/>
                <a:cs typeface="Trebuchet MS"/>
              </a:rPr>
              <a:t>t</a:t>
            </a:r>
            <a:r>
              <a:rPr sz="2500" spc="45" dirty="0">
                <a:latin typeface="Trebuchet MS"/>
                <a:cs typeface="Trebuchet MS"/>
              </a:rPr>
              <a:t>h</a:t>
            </a:r>
            <a:r>
              <a:rPr sz="2500" spc="-55" dirty="0">
                <a:latin typeface="Trebuchet MS"/>
                <a:cs typeface="Trebuchet MS"/>
              </a:rPr>
              <a:t>e</a:t>
            </a:r>
            <a:r>
              <a:rPr sz="2500" spc="50" dirty="0">
                <a:latin typeface="Trebuchet MS"/>
                <a:cs typeface="Trebuchet MS"/>
              </a:rPr>
              <a:t>y</a:t>
            </a:r>
            <a:r>
              <a:rPr sz="2500" spc="-110" dirty="0">
                <a:latin typeface="Trebuchet MS"/>
                <a:cs typeface="Trebuchet MS"/>
              </a:rPr>
              <a:t> </a:t>
            </a:r>
            <a:r>
              <a:rPr sz="2500" spc="5" dirty="0">
                <a:latin typeface="Trebuchet MS"/>
                <a:cs typeface="Trebuchet MS"/>
              </a:rPr>
              <a:t>a</a:t>
            </a:r>
            <a:r>
              <a:rPr sz="2500" spc="-95" dirty="0">
                <a:latin typeface="Trebuchet MS"/>
                <a:cs typeface="Trebuchet MS"/>
              </a:rPr>
              <a:t>r</a:t>
            </a:r>
            <a:r>
              <a:rPr sz="2500" spc="-50" dirty="0">
                <a:latin typeface="Trebuchet MS"/>
                <a:cs typeface="Trebuchet MS"/>
              </a:rPr>
              <a:t>e</a:t>
            </a:r>
            <a:r>
              <a:rPr sz="2500" spc="-110" dirty="0">
                <a:latin typeface="Trebuchet MS"/>
                <a:cs typeface="Trebuchet MS"/>
              </a:rPr>
              <a:t> </a:t>
            </a:r>
            <a:r>
              <a:rPr sz="2500" spc="-160" dirty="0">
                <a:latin typeface="Trebuchet MS"/>
                <a:cs typeface="Trebuchet MS"/>
              </a:rPr>
              <a:t>l</a:t>
            </a:r>
            <a:r>
              <a:rPr sz="2500" spc="40" dirty="0">
                <a:latin typeface="Trebuchet MS"/>
                <a:cs typeface="Trebuchet MS"/>
              </a:rPr>
              <a:t>oo</a:t>
            </a:r>
            <a:r>
              <a:rPr sz="2500" spc="-20" dirty="0">
                <a:latin typeface="Trebuchet MS"/>
                <a:cs typeface="Trebuchet MS"/>
              </a:rPr>
              <a:t>k</a:t>
            </a:r>
            <a:r>
              <a:rPr sz="2500" spc="-135" dirty="0">
                <a:latin typeface="Trebuchet MS"/>
                <a:cs typeface="Trebuchet MS"/>
              </a:rPr>
              <a:t>i</a:t>
            </a:r>
            <a:r>
              <a:rPr sz="2500" spc="45" dirty="0">
                <a:latin typeface="Trebuchet MS"/>
                <a:cs typeface="Trebuchet MS"/>
              </a:rPr>
              <a:t>n</a:t>
            </a:r>
            <a:r>
              <a:rPr sz="2500" spc="210" dirty="0">
                <a:latin typeface="Trebuchet MS"/>
                <a:cs typeface="Trebuchet MS"/>
              </a:rPr>
              <a:t>g</a:t>
            </a:r>
            <a:r>
              <a:rPr sz="2500" spc="-110" dirty="0">
                <a:latin typeface="Trebuchet MS"/>
                <a:cs typeface="Trebuchet MS"/>
              </a:rPr>
              <a:t> </a:t>
            </a:r>
            <a:r>
              <a:rPr sz="2500" spc="-105" dirty="0">
                <a:latin typeface="Trebuchet MS"/>
                <a:cs typeface="Trebuchet MS"/>
              </a:rPr>
              <a:t>f</a:t>
            </a:r>
            <a:r>
              <a:rPr sz="2500" spc="40" dirty="0">
                <a:latin typeface="Trebuchet MS"/>
                <a:cs typeface="Trebuchet MS"/>
              </a:rPr>
              <a:t>o</a:t>
            </a:r>
            <a:r>
              <a:rPr sz="2500" spc="-90" dirty="0">
                <a:latin typeface="Trebuchet MS"/>
                <a:cs typeface="Trebuchet MS"/>
              </a:rPr>
              <a:t>r</a:t>
            </a:r>
            <a:r>
              <a:rPr sz="2500" spc="-110" dirty="0">
                <a:latin typeface="Trebuchet MS"/>
                <a:cs typeface="Trebuchet MS"/>
              </a:rPr>
              <a:t> </a:t>
            </a:r>
            <a:r>
              <a:rPr sz="2500" spc="10" dirty="0">
                <a:latin typeface="Trebuchet MS"/>
                <a:cs typeface="Trebuchet MS"/>
              </a:rPr>
              <a:t>a</a:t>
            </a:r>
            <a:r>
              <a:rPr sz="2500" spc="-110" dirty="0">
                <a:latin typeface="Trebuchet MS"/>
                <a:cs typeface="Trebuchet MS"/>
              </a:rPr>
              <a:t> </a:t>
            </a:r>
            <a:r>
              <a:rPr sz="2500" spc="-95" dirty="0">
                <a:latin typeface="Trebuchet MS"/>
                <a:cs typeface="Trebuchet MS"/>
              </a:rPr>
              <a:t>r</a:t>
            </a:r>
            <a:r>
              <a:rPr sz="2500" spc="-55" dirty="0">
                <a:latin typeface="Trebuchet MS"/>
                <a:cs typeface="Trebuchet MS"/>
              </a:rPr>
              <a:t>e</a:t>
            </a:r>
            <a:r>
              <a:rPr sz="2500" spc="-160" dirty="0">
                <a:latin typeface="Trebuchet MS"/>
                <a:cs typeface="Trebuchet MS"/>
              </a:rPr>
              <a:t>l</a:t>
            </a:r>
            <a:r>
              <a:rPr sz="2500" spc="-135" dirty="0">
                <a:latin typeface="Trebuchet MS"/>
                <a:cs typeface="Trebuchet MS"/>
              </a:rPr>
              <a:t>i</a:t>
            </a:r>
            <a:r>
              <a:rPr sz="2500" spc="5" dirty="0">
                <a:latin typeface="Trebuchet MS"/>
                <a:cs typeface="Trebuchet MS"/>
              </a:rPr>
              <a:t>a</a:t>
            </a:r>
            <a:r>
              <a:rPr sz="2500" spc="55" dirty="0">
                <a:latin typeface="Trebuchet MS"/>
                <a:cs typeface="Trebuchet MS"/>
              </a:rPr>
              <a:t>b</a:t>
            </a:r>
            <a:r>
              <a:rPr sz="2500" spc="-160" dirty="0">
                <a:latin typeface="Trebuchet MS"/>
                <a:cs typeface="Trebuchet MS"/>
              </a:rPr>
              <a:t>l</a:t>
            </a:r>
            <a:r>
              <a:rPr sz="2500" spc="-55" dirty="0">
                <a:latin typeface="Trebuchet MS"/>
                <a:cs typeface="Trebuchet MS"/>
              </a:rPr>
              <a:t>e</a:t>
            </a:r>
            <a:r>
              <a:rPr sz="2500" spc="-350" dirty="0">
                <a:latin typeface="Trebuchet MS"/>
                <a:cs typeface="Trebuchet MS"/>
              </a:rPr>
              <a:t>,</a:t>
            </a:r>
            <a:r>
              <a:rPr sz="2500" spc="-110" dirty="0">
                <a:latin typeface="Trebuchet MS"/>
                <a:cs typeface="Trebuchet MS"/>
              </a:rPr>
              <a:t> </a:t>
            </a:r>
            <a:r>
              <a:rPr sz="2500" spc="5" dirty="0">
                <a:latin typeface="Trebuchet MS"/>
                <a:cs typeface="Trebuchet MS"/>
              </a:rPr>
              <a:t>a</a:t>
            </a:r>
            <a:r>
              <a:rPr sz="2500" spc="-105" dirty="0">
                <a:latin typeface="Trebuchet MS"/>
                <a:cs typeface="Trebuchet MS"/>
              </a:rPr>
              <a:t>ff</a:t>
            </a:r>
            <a:r>
              <a:rPr sz="2500" spc="40" dirty="0">
                <a:latin typeface="Trebuchet MS"/>
                <a:cs typeface="Trebuchet MS"/>
              </a:rPr>
              <a:t>o</a:t>
            </a:r>
            <a:r>
              <a:rPr sz="2500" spc="-95" dirty="0">
                <a:latin typeface="Trebuchet MS"/>
                <a:cs typeface="Trebuchet MS"/>
              </a:rPr>
              <a:t>r</a:t>
            </a:r>
            <a:r>
              <a:rPr sz="2500" spc="55" dirty="0">
                <a:latin typeface="Trebuchet MS"/>
                <a:cs typeface="Trebuchet MS"/>
              </a:rPr>
              <a:t>d</a:t>
            </a:r>
            <a:r>
              <a:rPr sz="2500" spc="5" dirty="0">
                <a:latin typeface="Trebuchet MS"/>
                <a:cs typeface="Trebuchet MS"/>
              </a:rPr>
              <a:t>a</a:t>
            </a:r>
            <a:r>
              <a:rPr sz="2500" spc="55" dirty="0">
                <a:latin typeface="Trebuchet MS"/>
                <a:cs typeface="Trebuchet MS"/>
              </a:rPr>
              <a:t>b</a:t>
            </a:r>
            <a:r>
              <a:rPr sz="2500" spc="-160" dirty="0">
                <a:latin typeface="Trebuchet MS"/>
                <a:cs typeface="Trebuchet MS"/>
              </a:rPr>
              <a:t>l</a:t>
            </a:r>
            <a:r>
              <a:rPr sz="2500" spc="-50" dirty="0">
                <a:latin typeface="Trebuchet MS"/>
                <a:cs typeface="Trebuchet MS"/>
              </a:rPr>
              <a:t>e</a:t>
            </a:r>
            <a:r>
              <a:rPr sz="2500" spc="-110" dirty="0">
                <a:latin typeface="Trebuchet MS"/>
                <a:cs typeface="Trebuchet MS"/>
              </a:rPr>
              <a:t> </a:t>
            </a:r>
            <a:r>
              <a:rPr sz="2500" spc="5" dirty="0">
                <a:latin typeface="Trebuchet MS"/>
                <a:cs typeface="Trebuchet MS"/>
              </a:rPr>
              <a:t>a</a:t>
            </a:r>
            <a:r>
              <a:rPr sz="2500" spc="45" dirty="0">
                <a:latin typeface="Trebuchet MS"/>
                <a:cs typeface="Trebuchet MS"/>
              </a:rPr>
              <a:t>n</a:t>
            </a:r>
            <a:r>
              <a:rPr sz="2500" spc="40" dirty="0">
                <a:latin typeface="Trebuchet MS"/>
                <a:cs typeface="Trebuchet MS"/>
              </a:rPr>
              <a:t>d  </a:t>
            </a:r>
            <a:r>
              <a:rPr sz="2500" dirty="0">
                <a:latin typeface="Trebuchet MS"/>
                <a:cs typeface="Trebuchet MS"/>
              </a:rPr>
              <a:t>professional</a:t>
            </a:r>
            <a:r>
              <a:rPr sz="2500" spc="-114" dirty="0">
                <a:latin typeface="Trebuchet MS"/>
                <a:cs typeface="Trebuchet MS"/>
              </a:rPr>
              <a:t> </a:t>
            </a:r>
            <a:r>
              <a:rPr sz="2500" spc="-55" dirty="0">
                <a:latin typeface="Trebuchet MS"/>
                <a:cs typeface="Trebuchet MS"/>
              </a:rPr>
              <a:t>transporter.</a:t>
            </a:r>
            <a:endParaRPr sz="2500">
              <a:latin typeface="Trebuchet MS"/>
              <a:cs typeface="Trebuchet MS"/>
            </a:endParaRPr>
          </a:p>
        </p:txBody>
      </p:sp>
      <p:sp>
        <p:nvSpPr>
          <p:cNvPr id="9" name="object 9"/>
          <p:cNvSpPr txBox="1"/>
          <p:nvPr/>
        </p:nvSpPr>
        <p:spPr>
          <a:xfrm>
            <a:off x="1016000" y="5948041"/>
            <a:ext cx="6903720" cy="3054350"/>
          </a:xfrm>
          <a:prstGeom prst="rect">
            <a:avLst/>
          </a:prstGeom>
        </p:spPr>
        <p:txBody>
          <a:bodyPr vert="horz" wrap="square" lIns="0" tIns="12700" rIns="0" bIns="0" rtlCol="0">
            <a:spAutoFit/>
          </a:bodyPr>
          <a:lstStyle/>
          <a:p>
            <a:pPr marL="12700" marR="5080">
              <a:lnSpc>
                <a:spcPct val="132500"/>
              </a:lnSpc>
              <a:spcBef>
                <a:spcPts val="100"/>
              </a:spcBef>
            </a:pPr>
            <a:r>
              <a:rPr sz="2500" spc="60" dirty="0">
                <a:solidFill>
                  <a:srgbClr val="FFFFFF"/>
                </a:solidFill>
                <a:latin typeface="Trebuchet MS"/>
                <a:cs typeface="Trebuchet MS"/>
              </a:rPr>
              <a:t>Stay </a:t>
            </a:r>
            <a:r>
              <a:rPr sz="2500" spc="20" dirty="0">
                <a:solidFill>
                  <a:srgbClr val="FFFFFF"/>
                </a:solidFill>
                <a:latin typeface="Trebuchet MS"/>
                <a:cs typeface="Trebuchet MS"/>
              </a:rPr>
              <a:t>responsive </a:t>
            </a:r>
            <a:r>
              <a:rPr sz="2500" spc="-50" dirty="0">
                <a:solidFill>
                  <a:srgbClr val="FFFFFF"/>
                </a:solidFill>
                <a:latin typeface="Trebuchet MS"/>
                <a:cs typeface="Trebuchet MS"/>
              </a:rPr>
              <a:t>to </a:t>
            </a:r>
            <a:r>
              <a:rPr sz="2500" dirty="0">
                <a:solidFill>
                  <a:srgbClr val="FFFFFF"/>
                </a:solidFill>
                <a:latin typeface="Trebuchet MS"/>
                <a:cs typeface="Trebuchet MS"/>
              </a:rPr>
              <a:t>consumers’ </a:t>
            </a:r>
            <a:r>
              <a:rPr sz="2500" spc="-65" dirty="0">
                <a:solidFill>
                  <a:srgbClr val="FFFFFF"/>
                </a:solidFill>
                <a:latin typeface="Trebuchet MS"/>
                <a:cs typeface="Trebuchet MS"/>
              </a:rPr>
              <a:t>requirement, </a:t>
            </a:r>
            <a:r>
              <a:rPr sz="2500" spc="-35" dirty="0">
                <a:solidFill>
                  <a:srgbClr val="FFFFFF"/>
                </a:solidFill>
                <a:latin typeface="Trebuchet MS"/>
                <a:cs typeface="Trebuchet MS"/>
              </a:rPr>
              <a:t>find </a:t>
            </a:r>
            <a:r>
              <a:rPr sz="2500" spc="-740" dirty="0">
                <a:solidFill>
                  <a:srgbClr val="FFFFFF"/>
                </a:solidFill>
                <a:latin typeface="Trebuchet MS"/>
                <a:cs typeface="Trebuchet MS"/>
              </a:rPr>
              <a:t> </a:t>
            </a:r>
            <a:r>
              <a:rPr sz="2500" spc="-20" dirty="0">
                <a:solidFill>
                  <a:srgbClr val="FFFFFF"/>
                </a:solidFill>
                <a:latin typeface="Trebuchet MS"/>
                <a:cs typeface="Trebuchet MS"/>
              </a:rPr>
              <a:t>innovative </a:t>
            </a:r>
            <a:r>
              <a:rPr sz="2500" spc="35" dirty="0">
                <a:solidFill>
                  <a:srgbClr val="FFFFFF"/>
                </a:solidFill>
                <a:latin typeface="Trebuchet MS"/>
                <a:cs typeface="Trebuchet MS"/>
              </a:rPr>
              <a:t>and </a:t>
            </a:r>
            <a:r>
              <a:rPr sz="2500" spc="-70" dirty="0">
                <a:solidFill>
                  <a:srgbClr val="FFFFFF"/>
                </a:solidFill>
                <a:latin typeface="Trebuchet MS"/>
                <a:cs typeface="Trebuchet MS"/>
              </a:rPr>
              <a:t>flexible </a:t>
            </a:r>
            <a:r>
              <a:rPr sz="2500" spc="10" dirty="0">
                <a:solidFill>
                  <a:srgbClr val="FFFFFF"/>
                </a:solidFill>
                <a:latin typeface="Trebuchet MS"/>
                <a:cs typeface="Trebuchet MS"/>
              </a:rPr>
              <a:t>solutions </a:t>
            </a:r>
            <a:r>
              <a:rPr sz="2500" spc="35" dirty="0">
                <a:solidFill>
                  <a:srgbClr val="FFFFFF"/>
                </a:solidFill>
                <a:latin typeface="Trebuchet MS"/>
                <a:cs typeface="Trebuchet MS"/>
              </a:rPr>
              <a:t>and </a:t>
            </a:r>
            <a:r>
              <a:rPr sz="2500" spc="-30" dirty="0">
                <a:solidFill>
                  <a:srgbClr val="FFFFFF"/>
                </a:solidFill>
                <a:latin typeface="Trebuchet MS"/>
                <a:cs typeface="Trebuchet MS"/>
              </a:rPr>
              <a:t>strive </a:t>
            </a:r>
            <a:r>
              <a:rPr sz="2500" spc="-50" dirty="0">
                <a:solidFill>
                  <a:srgbClr val="FFFFFF"/>
                </a:solidFill>
                <a:latin typeface="Trebuchet MS"/>
                <a:cs typeface="Trebuchet MS"/>
              </a:rPr>
              <a:t>to </a:t>
            </a:r>
            <a:r>
              <a:rPr sz="2500" spc="-45" dirty="0">
                <a:solidFill>
                  <a:srgbClr val="FFFFFF"/>
                </a:solidFill>
                <a:latin typeface="Trebuchet MS"/>
                <a:cs typeface="Trebuchet MS"/>
              </a:rPr>
              <a:t> </a:t>
            </a:r>
            <a:r>
              <a:rPr sz="2500" spc="-25" dirty="0">
                <a:solidFill>
                  <a:srgbClr val="FFFFFF"/>
                </a:solidFill>
                <a:latin typeface="Trebuchet MS"/>
                <a:cs typeface="Trebuchet MS"/>
              </a:rPr>
              <a:t>achieve </a:t>
            </a:r>
            <a:r>
              <a:rPr sz="2500" spc="-5" dirty="0">
                <a:solidFill>
                  <a:srgbClr val="FFFFFF"/>
                </a:solidFill>
                <a:latin typeface="Trebuchet MS"/>
                <a:cs typeface="Trebuchet MS"/>
              </a:rPr>
              <a:t>customer </a:t>
            </a:r>
            <a:r>
              <a:rPr sz="2500" spc="-20" dirty="0">
                <a:solidFill>
                  <a:srgbClr val="FFFFFF"/>
                </a:solidFill>
                <a:latin typeface="Trebuchet MS"/>
                <a:cs typeface="Trebuchet MS"/>
              </a:rPr>
              <a:t>satisfaction </a:t>
            </a:r>
            <a:r>
              <a:rPr sz="2500" dirty="0">
                <a:solidFill>
                  <a:srgbClr val="FFFFFF"/>
                </a:solidFill>
                <a:latin typeface="Trebuchet MS"/>
                <a:cs typeface="Trebuchet MS"/>
              </a:rPr>
              <a:t>with </a:t>
            </a:r>
            <a:r>
              <a:rPr sz="2500" spc="-10" dirty="0">
                <a:solidFill>
                  <a:srgbClr val="FFFFFF"/>
                </a:solidFill>
                <a:latin typeface="Trebuchet MS"/>
                <a:cs typeface="Trebuchet MS"/>
              </a:rPr>
              <a:t>our </a:t>
            </a:r>
            <a:r>
              <a:rPr sz="2500" spc="-5" dirty="0">
                <a:solidFill>
                  <a:srgbClr val="FFFFFF"/>
                </a:solidFill>
                <a:latin typeface="Trebuchet MS"/>
                <a:cs typeface="Trebuchet MS"/>
              </a:rPr>
              <a:t> </a:t>
            </a:r>
            <a:r>
              <a:rPr sz="2500" spc="-50" dirty="0">
                <a:solidFill>
                  <a:srgbClr val="FFFFFF"/>
                </a:solidFill>
                <a:latin typeface="Trebuchet MS"/>
                <a:cs typeface="Trebuchet MS"/>
              </a:rPr>
              <a:t>performance, </a:t>
            </a:r>
            <a:r>
              <a:rPr sz="2500" spc="-25" dirty="0">
                <a:solidFill>
                  <a:srgbClr val="FFFFFF"/>
                </a:solidFill>
                <a:latin typeface="Trebuchet MS"/>
                <a:cs typeface="Trebuchet MS"/>
              </a:rPr>
              <a:t>honesty, </a:t>
            </a:r>
            <a:r>
              <a:rPr sz="2500" spc="35" dirty="0">
                <a:solidFill>
                  <a:srgbClr val="FFFFFF"/>
                </a:solidFill>
                <a:latin typeface="Trebuchet MS"/>
                <a:cs typeface="Trebuchet MS"/>
              </a:rPr>
              <a:t>and </a:t>
            </a:r>
            <a:r>
              <a:rPr sz="2500" spc="-75" dirty="0">
                <a:solidFill>
                  <a:srgbClr val="FFFFFF"/>
                </a:solidFill>
                <a:latin typeface="Trebuchet MS"/>
                <a:cs typeface="Trebuchet MS"/>
              </a:rPr>
              <a:t>integrity. </a:t>
            </a:r>
            <a:r>
              <a:rPr sz="2500" spc="285" dirty="0">
                <a:solidFill>
                  <a:srgbClr val="FFFFFF"/>
                </a:solidFill>
                <a:latin typeface="Trebuchet MS"/>
                <a:cs typeface="Trebuchet MS"/>
              </a:rPr>
              <a:t>We </a:t>
            </a:r>
            <a:r>
              <a:rPr sz="2500" spc="-25" dirty="0">
                <a:solidFill>
                  <a:srgbClr val="FFFFFF"/>
                </a:solidFill>
                <a:latin typeface="Trebuchet MS"/>
                <a:cs typeface="Trebuchet MS"/>
              </a:rPr>
              <a:t>aim </a:t>
            </a:r>
            <a:r>
              <a:rPr sz="2500" spc="-50" dirty="0">
                <a:solidFill>
                  <a:srgbClr val="FFFFFF"/>
                </a:solidFill>
                <a:latin typeface="Trebuchet MS"/>
                <a:cs typeface="Trebuchet MS"/>
              </a:rPr>
              <a:t>to </a:t>
            </a:r>
            <a:r>
              <a:rPr sz="2500" spc="-45" dirty="0">
                <a:solidFill>
                  <a:srgbClr val="FFFFFF"/>
                </a:solidFill>
                <a:latin typeface="Trebuchet MS"/>
                <a:cs typeface="Trebuchet MS"/>
              </a:rPr>
              <a:t> </a:t>
            </a:r>
            <a:r>
              <a:rPr sz="2500" spc="-25" dirty="0">
                <a:solidFill>
                  <a:srgbClr val="FFFFFF"/>
                </a:solidFill>
                <a:latin typeface="Trebuchet MS"/>
                <a:cs typeface="Trebuchet MS"/>
              </a:rPr>
              <a:t>achieve</a:t>
            </a:r>
            <a:r>
              <a:rPr sz="2500" spc="-105" dirty="0">
                <a:solidFill>
                  <a:srgbClr val="FFFFFF"/>
                </a:solidFill>
                <a:latin typeface="Trebuchet MS"/>
                <a:cs typeface="Trebuchet MS"/>
              </a:rPr>
              <a:t> </a:t>
            </a:r>
            <a:r>
              <a:rPr sz="2500" spc="-10" dirty="0">
                <a:solidFill>
                  <a:srgbClr val="FFFFFF"/>
                </a:solidFill>
                <a:latin typeface="Trebuchet MS"/>
                <a:cs typeface="Trebuchet MS"/>
              </a:rPr>
              <a:t>our</a:t>
            </a:r>
            <a:r>
              <a:rPr sz="2500" spc="-105" dirty="0">
                <a:solidFill>
                  <a:srgbClr val="FFFFFF"/>
                </a:solidFill>
                <a:latin typeface="Trebuchet MS"/>
                <a:cs typeface="Trebuchet MS"/>
              </a:rPr>
              <a:t> </a:t>
            </a:r>
            <a:r>
              <a:rPr sz="2500" spc="-10" dirty="0">
                <a:solidFill>
                  <a:srgbClr val="FFFFFF"/>
                </a:solidFill>
                <a:latin typeface="Trebuchet MS"/>
                <a:cs typeface="Trebuchet MS"/>
              </a:rPr>
              <a:t>esteemed</a:t>
            </a:r>
            <a:r>
              <a:rPr sz="2500" spc="-100" dirty="0">
                <a:solidFill>
                  <a:srgbClr val="FFFFFF"/>
                </a:solidFill>
                <a:latin typeface="Trebuchet MS"/>
                <a:cs typeface="Trebuchet MS"/>
              </a:rPr>
              <a:t> </a:t>
            </a:r>
            <a:r>
              <a:rPr sz="2500" spc="-35" dirty="0">
                <a:solidFill>
                  <a:srgbClr val="FFFFFF"/>
                </a:solidFill>
                <a:latin typeface="Trebuchet MS"/>
                <a:cs typeface="Trebuchet MS"/>
              </a:rPr>
              <a:t>patrons’</a:t>
            </a:r>
            <a:r>
              <a:rPr sz="2500" spc="-105" dirty="0">
                <a:solidFill>
                  <a:srgbClr val="FFFFFF"/>
                </a:solidFill>
                <a:latin typeface="Trebuchet MS"/>
                <a:cs typeface="Trebuchet MS"/>
              </a:rPr>
              <a:t> </a:t>
            </a:r>
            <a:r>
              <a:rPr sz="2500" spc="-35" dirty="0">
                <a:solidFill>
                  <a:srgbClr val="FFFFFF"/>
                </a:solidFill>
                <a:latin typeface="Trebuchet MS"/>
                <a:cs typeface="Trebuchet MS"/>
              </a:rPr>
              <a:t>trust</a:t>
            </a:r>
            <a:r>
              <a:rPr sz="2500" spc="-105" dirty="0">
                <a:solidFill>
                  <a:srgbClr val="FFFFFF"/>
                </a:solidFill>
                <a:latin typeface="Trebuchet MS"/>
                <a:cs typeface="Trebuchet MS"/>
              </a:rPr>
              <a:t> </a:t>
            </a:r>
            <a:r>
              <a:rPr sz="2500" spc="35" dirty="0">
                <a:solidFill>
                  <a:srgbClr val="FFFFFF"/>
                </a:solidFill>
                <a:latin typeface="Trebuchet MS"/>
                <a:cs typeface="Trebuchet MS"/>
              </a:rPr>
              <a:t>and</a:t>
            </a:r>
            <a:r>
              <a:rPr sz="2500" spc="-100" dirty="0">
                <a:solidFill>
                  <a:srgbClr val="FFFFFF"/>
                </a:solidFill>
                <a:latin typeface="Trebuchet MS"/>
                <a:cs typeface="Trebuchet MS"/>
              </a:rPr>
              <a:t> </a:t>
            </a:r>
            <a:r>
              <a:rPr sz="2500" spc="-10" dirty="0">
                <a:solidFill>
                  <a:srgbClr val="FFFFFF"/>
                </a:solidFill>
                <a:latin typeface="Trebuchet MS"/>
                <a:cs typeface="Trebuchet MS"/>
              </a:rPr>
              <a:t>develop </a:t>
            </a:r>
            <a:r>
              <a:rPr sz="2500" spc="-740" dirty="0">
                <a:solidFill>
                  <a:srgbClr val="FFFFFF"/>
                </a:solidFill>
                <a:latin typeface="Trebuchet MS"/>
                <a:cs typeface="Trebuchet MS"/>
              </a:rPr>
              <a:t> </a:t>
            </a:r>
            <a:r>
              <a:rPr sz="2500" spc="10" dirty="0">
                <a:solidFill>
                  <a:srgbClr val="FFFFFF"/>
                </a:solidFill>
                <a:latin typeface="Trebuchet MS"/>
                <a:cs typeface="Trebuchet MS"/>
              </a:rPr>
              <a:t>a</a:t>
            </a:r>
            <a:r>
              <a:rPr sz="2500" spc="-114" dirty="0">
                <a:solidFill>
                  <a:srgbClr val="FFFFFF"/>
                </a:solidFill>
                <a:latin typeface="Trebuchet MS"/>
                <a:cs typeface="Trebuchet MS"/>
              </a:rPr>
              <a:t> </a:t>
            </a:r>
            <a:r>
              <a:rPr sz="2500" dirty="0">
                <a:solidFill>
                  <a:srgbClr val="FFFFFF"/>
                </a:solidFill>
                <a:latin typeface="Trebuchet MS"/>
                <a:cs typeface="Trebuchet MS"/>
              </a:rPr>
              <a:t>lasting</a:t>
            </a:r>
            <a:r>
              <a:rPr sz="2500" spc="-110" dirty="0">
                <a:solidFill>
                  <a:srgbClr val="FFFFFF"/>
                </a:solidFill>
                <a:latin typeface="Trebuchet MS"/>
                <a:cs typeface="Trebuchet MS"/>
              </a:rPr>
              <a:t> </a:t>
            </a:r>
            <a:r>
              <a:rPr sz="2500" spc="-30" dirty="0">
                <a:solidFill>
                  <a:srgbClr val="FFFFFF"/>
                </a:solidFill>
                <a:latin typeface="Trebuchet MS"/>
                <a:cs typeface="Trebuchet MS"/>
              </a:rPr>
              <a:t>relationship</a:t>
            </a:r>
            <a:r>
              <a:rPr sz="2500" spc="-110" dirty="0">
                <a:solidFill>
                  <a:srgbClr val="FFFFFF"/>
                </a:solidFill>
                <a:latin typeface="Trebuchet MS"/>
                <a:cs typeface="Trebuchet MS"/>
              </a:rPr>
              <a:t> </a:t>
            </a:r>
            <a:r>
              <a:rPr sz="2500" dirty="0">
                <a:solidFill>
                  <a:srgbClr val="FFFFFF"/>
                </a:solidFill>
                <a:latin typeface="Trebuchet MS"/>
                <a:cs typeface="Trebuchet MS"/>
              </a:rPr>
              <a:t>with</a:t>
            </a:r>
            <a:r>
              <a:rPr sz="2500" spc="-110" dirty="0">
                <a:solidFill>
                  <a:srgbClr val="FFFFFF"/>
                </a:solidFill>
                <a:latin typeface="Trebuchet MS"/>
                <a:cs typeface="Trebuchet MS"/>
              </a:rPr>
              <a:t> </a:t>
            </a:r>
            <a:r>
              <a:rPr sz="2500" spc="-25" dirty="0">
                <a:solidFill>
                  <a:srgbClr val="FFFFFF"/>
                </a:solidFill>
                <a:latin typeface="Trebuchet MS"/>
                <a:cs typeface="Trebuchet MS"/>
              </a:rPr>
              <a:t>them</a:t>
            </a:r>
            <a:endParaRPr sz="250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037089"/>
            <a:ext cx="18288000" cy="9250045"/>
            <a:chOff x="0" y="1037089"/>
            <a:chExt cx="18288000" cy="9250045"/>
          </a:xfrm>
        </p:grpSpPr>
        <p:sp>
          <p:nvSpPr>
            <p:cNvPr id="3" name="object 3"/>
            <p:cNvSpPr/>
            <p:nvPr/>
          </p:nvSpPr>
          <p:spPr>
            <a:xfrm>
              <a:off x="0" y="3436363"/>
              <a:ext cx="18277205" cy="6851015"/>
            </a:xfrm>
            <a:custGeom>
              <a:avLst/>
              <a:gdLst/>
              <a:ahLst/>
              <a:cxnLst/>
              <a:rect l="l" t="t" r="r" b="b"/>
              <a:pathLst>
                <a:path w="18277205" h="6851015">
                  <a:moveTo>
                    <a:pt x="0" y="0"/>
                  </a:moveTo>
                  <a:lnTo>
                    <a:pt x="18277003" y="0"/>
                  </a:lnTo>
                  <a:lnTo>
                    <a:pt x="18277003" y="6850634"/>
                  </a:lnTo>
                  <a:lnTo>
                    <a:pt x="0" y="6850634"/>
                  </a:lnTo>
                  <a:lnTo>
                    <a:pt x="0" y="0"/>
                  </a:lnTo>
                  <a:close/>
                </a:path>
              </a:pathLst>
            </a:custGeom>
            <a:solidFill>
              <a:srgbClr val="F1F1F1"/>
            </a:solidFill>
          </p:spPr>
          <p:txBody>
            <a:bodyPr wrap="square" lIns="0" tIns="0" rIns="0" bIns="0" rtlCol="0"/>
            <a:lstStyle/>
            <a:p>
              <a:endParaRPr/>
            </a:p>
          </p:txBody>
        </p:sp>
        <p:pic>
          <p:nvPicPr>
            <p:cNvPr id="4" name="object 4"/>
            <p:cNvPicPr/>
            <p:nvPr/>
          </p:nvPicPr>
          <p:blipFill>
            <a:blip r:embed="rId2" cstate="print"/>
            <a:stretch>
              <a:fillRect/>
            </a:stretch>
          </p:blipFill>
          <p:spPr>
            <a:xfrm>
              <a:off x="206357" y="1037089"/>
              <a:ext cx="18081641" cy="4101395"/>
            </a:xfrm>
            <a:prstGeom prst="rect">
              <a:avLst/>
            </a:prstGeom>
          </p:spPr>
        </p:pic>
        <p:sp>
          <p:nvSpPr>
            <p:cNvPr id="5" name="object 5"/>
            <p:cNvSpPr/>
            <p:nvPr/>
          </p:nvSpPr>
          <p:spPr>
            <a:xfrm>
              <a:off x="610870" y="7711922"/>
              <a:ext cx="1209675" cy="913765"/>
            </a:xfrm>
            <a:custGeom>
              <a:avLst/>
              <a:gdLst/>
              <a:ahLst/>
              <a:cxnLst/>
              <a:rect l="l" t="t" r="r" b="b"/>
              <a:pathLst>
                <a:path w="1209675" h="913765">
                  <a:moveTo>
                    <a:pt x="568452" y="645299"/>
                  </a:moveTo>
                  <a:lnTo>
                    <a:pt x="564337" y="599655"/>
                  </a:lnTo>
                  <a:lnTo>
                    <a:pt x="552462" y="556704"/>
                  </a:lnTo>
                  <a:lnTo>
                    <a:pt x="533565" y="517131"/>
                  </a:lnTo>
                  <a:lnTo>
                    <a:pt x="508368" y="481685"/>
                  </a:lnTo>
                  <a:lnTo>
                    <a:pt x="477570" y="451078"/>
                  </a:lnTo>
                  <a:lnTo>
                    <a:pt x="441921" y="426008"/>
                  </a:lnTo>
                  <a:lnTo>
                    <a:pt x="402132" y="407225"/>
                  </a:lnTo>
                  <a:lnTo>
                    <a:pt x="358927" y="395414"/>
                  </a:lnTo>
                  <a:lnTo>
                    <a:pt x="313029" y="391325"/>
                  </a:lnTo>
                  <a:lnTo>
                    <a:pt x="271056" y="394779"/>
                  </a:lnTo>
                  <a:lnTo>
                    <a:pt x="231317" y="404749"/>
                  </a:lnTo>
                  <a:lnTo>
                    <a:pt x="194322" y="420649"/>
                  </a:lnTo>
                  <a:lnTo>
                    <a:pt x="160591" y="441871"/>
                  </a:lnTo>
                  <a:lnTo>
                    <a:pt x="164172" y="405917"/>
                  </a:lnTo>
                  <a:lnTo>
                    <a:pt x="185978" y="334010"/>
                  </a:lnTo>
                  <a:lnTo>
                    <a:pt x="204216" y="298043"/>
                  </a:lnTo>
                  <a:lnTo>
                    <a:pt x="227355" y="262089"/>
                  </a:lnTo>
                  <a:lnTo>
                    <a:pt x="255397" y="226123"/>
                  </a:lnTo>
                  <a:lnTo>
                    <a:pt x="288340" y="190157"/>
                  </a:lnTo>
                  <a:lnTo>
                    <a:pt x="326212" y="154190"/>
                  </a:lnTo>
                  <a:lnTo>
                    <a:pt x="369011" y="118224"/>
                  </a:lnTo>
                  <a:lnTo>
                    <a:pt x="416737" y="82257"/>
                  </a:lnTo>
                  <a:lnTo>
                    <a:pt x="469404" y="46291"/>
                  </a:lnTo>
                  <a:lnTo>
                    <a:pt x="439407" y="0"/>
                  </a:lnTo>
                  <a:lnTo>
                    <a:pt x="386194" y="34137"/>
                  </a:lnTo>
                  <a:lnTo>
                    <a:pt x="336423" y="68694"/>
                  </a:lnTo>
                  <a:lnTo>
                    <a:pt x="290080" y="103670"/>
                  </a:lnTo>
                  <a:lnTo>
                    <a:pt x="247167" y="139052"/>
                  </a:lnTo>
                  <a:lnTo>
                    <a:pt x="207695" y="174853"/>
                  </a:lnTo>
                  <a:lnTo>
                    <a:pt x="171640" y="211061"/>
                  </a:lnTo>
                  <a:lnTo>
                    <a:pt x="139039" y="247688"/>
                  </a:lnTo>
                  <a:lnTo>
                    <a:pt x="109855" y="284734"/>
                  </a:lnTo>
                  <a:lnTo>
                    <a:pt x="84112" y="322186"/>
                  </a:lnTo>
                  <a:lnTo>
                    <a:pt x="61798" y="360045"/>
                  </a:lnTo>
                  <a:lnTo>
                    <a:pt x="42913" y="398322"/>
                  </a:lnTo>
                  <a:lnTo>
                    <a:pt x="27457" y="437019"/>
                  </a:lnTo>
                  <a:lnTo>
                    <a:pt x="15443" y="476123"/>
                  </a:lnTo>
                  <a:lnTo>
                    <a:pt x="6870" y="515632"/>
                  </a:lnTo>
                  <a:lnTo>
                    <a:pt x="1714" y="555561"/>
                  </a:lnTo>
                  <a:lnTo>
                    <a:pt x="0" y="595909"/>
                  </a:lnTo>
                  <a:lnTo>
                    <a:pt x="3263" y="652919"/>
                  </a:lnTo>
                  <a:lnTo>
                    <a:pt x="13042" y="704761"/>
                  </a:lnTo>
                  <a:lnTo>
                    <a:pt x="29349" y="751433"/>
                  </a:lnTo>
                  <a:lnTo>
                    <a:pt x="52184" y="792937"/>
                  </a:lnTo>
                  <a:lnTo>
                    <a:pt x="81559" y="829259"/>
                  </a:lnTo>
                  <a:lnTo>
                    <a:pt x="115900" y="859675"/>
                  </a:lnTo>
                  <a:lnTo>
                    <a:pt x="153720" y="883310"/>
                  </a:lnTo>
                  <a:lnTo>
                    <a:pt x="194995" y="900188"/>
                  </a:lnTo>
                  <a:lnTo>
                    <a:pt x="239737" y="910310"/>
                  </a:lnTo>
                  <a:lnTo>
                    <a:pt x="287934" y="913676"/>
                  </a:lnTo>
                  <a:lnTo>
                    <a:pt x="347357" y="909447"/>
                  </a:lnTo>
                  <a:lnTo>
                    <a:pt x="400723" y="896734"/>
                  </a:lnTo>
                  <a:lnTo>
                    <a:pt x="448043" y="875525"/>
                  </a:lnTo>
                  <a:lnTo>
                    <a:pt x="489343" y="845832"/>
                  </a:lnTo>
                  <a:lnTo>
                    <a:pt x="522833" y="810158"/>
                  </a:lnTo>
                  <a:lnTo>
                    <a:pt x="546773" y="770940"/>
                  </a:lnTo>
                  <a:lnTo>
                    <a:pt x="561136" y="728218"/>
                  </a:lnTo>
                  <a:lnTo>
                    <a:pt x="565924" y="681266"/>
                  </a:lnTo>
                  <a:lnTo>
                    <a:pt x="565785" y="679970"/>
                  </a:lnTo>
                  <a:lnTo>
                    <a:pt x="567702" y="662825"/>
                  </a:lnTo>
                  <a:lnTo>
                    <a:pt x="568248" y="654126"/>
                  </a:lnTo>
                  <a:lnTo>
                    <a:pt x="568452" y="645299"/>
                  </a:lnTo>
                  <a:close/>
                </a:path>
                <a:path w="1209675" h="913765">
                  <a:moveTo>
                    <a:pt x="1209675" y="645312"/>
                  </a:moveTo>
                  <a:lnTo>
                    <a:pt x="1205560" y="599668"/>
                  </a:lnTo>
                  <a:lnTo>
                    <a:pt x="1193698" y="556704"/>
                  </a:lnTo>
                  <a:lnTo>
                    <a:pt x="1174800" y="517131"/>
                  </a:lnTo>
                  <a:lnTo>
                    <a:pt x="1149604" y="481685"/>
                  </a:lnTo>
                  <a:lnTo>
                    <a:pt x="1118819" y="451065"/>
                  </a:lnTo>
                  <a:lnTo>
                    <a:pt x="1083170" y="425996"/>
                  </a:lnTo>
                  <a:lnTo>
                    <a:pt x="1043381" y="407200"/>
                  </a:lnTo>
                  <a:lnTo>
                    <a:pt x="1000175" y="395401"/>
                  </a:lnTo>
                  <a:lnTo>
                    <a:pt x="954278" y="391299"/>
                  </a:lnTo>
                  <a:lnTo>
                    <a:pt x="907034" y="395668"/>
                  </a:lnTo>
                  <a:lnTo>
                    <a:pt x="862723" y="408241"/>
                  </a:lnTo>
                  <a:lnTo>
                    <a:pt x="822083" y="428193"/>
                  </a:lnTo>
                  <a:lnTo>
                    <a:pt x="785876" y="454698"/>
                  </a:lnTo>
                  <a:lnTo>
                    <a:pt x="785876" y="453136"/>
                  </a:lnTo>
                  <a:lnTo>
                    <a:pt x="788174" y="413486"/>
                  </a:lnTo>
                  <a:lnTo>
                    <a:pt x="808647" y="340055"/>
                  </a:lnTo>
                  <a:lnTo>
                    <a:pt x="826554" y="303339"/>
                  </a:lnTo>
                  <a:lnTo>
                    <a:pt x="849579" y="266611"/>
                  </a:lnTo>
                  <a:lnTo>
                    <a:pt x="877722" y="229882"/>
                  </a:lnTo>
                  <a:lnTo>
                    <a:pt x="910983" y="193167"/>
                  </a:lnTo>
                  <a:lnTo>
                    <a:pt x="949363" y="156438"/>
                  </a:lnTo>
                  <a:lnTo>
                    <a:pt x="992873" y="119710"/>
                  </a:lnTo>
                  <a:lnTo>
                    <a:pt x="1041488" y="82994"/>
                  </a:lnTo>
                  <a:lnTo>
                    <a:pt x="1095222" y="46266"/>
                  </a:lnTo>
                  <a:lnTo>
                    <a:pt x="1065250" y="0"/>
                  </a:lnTo>
                  <a:lnTo>
                    <a:pt x="1012037" y="34137"/>
                  </a:lnTo>
                  <a:lnTo>
                    <a:pt x="962253" y="68694"/>
                  </a:lnTo>
                  <a:lnTo>
                    <a:pt x="915911" y="103670"/>
                  </a:lnTo>
                  <a:lnTo>
                    <a:pt x="872998" y="139052"/>
                  </a:lnTo>
                  <a:lnTo>
                    <a:pt x="833513" y="174853"/>
                  </a:lnTo>
                  <a:lnTo>
                    <a:pt x="797471" y="211074"/>
                  </a:lnTo>
                  <a:lnTo>
                    <a:pt x="764857" y="247700"/>
                  </a:lnTo>
                  <a:lnTo>
                    <a:pt x="735672" y="284734"/>
                  </a:lnTo>
                  <a:lnTo>
                    <a:pt x="709930" y="322186"/>
                  </a:lnTo>
                  <a:lnTo>
                    <a:pt x="687603" y="360057"/>
                  </a:lnTo>
                  <a:lnTo>
                    <a:pt x="668731" y="398335"/>
                  </a:lnTo>
                  <a:lnTo>
                    <a:pt x="653275" y="437032"/>
                  </a:lnTo>
                  <a:lnTo>
                    <a:pt x="641261" y="476148"/>
                  </a:lnTo>
                  <a:lnTo>
                    <a:pt x="632675" y="515670"/>
                  </a:lnTo>
                  <a:lnTo>
                    <a:pt x="627532" y="555599"/>
                  </a:lnTo>
                  <a:lnTo>
                    <a:pt x="625817" y="595960"/>
                  </a:lnTo>
                  <a:lnTo>
                    <a:pt x="629069" y="652957"/>
                  </a:lnTo>
                  <a:lnTo>
                    <a:pt x="638860" y="704799"/>
                  </a:lnTo>
                  <a:lnTo>
                    <a:pt x="655167" y="751471"/>
                  </a:lnTo>
                  <a:lnTo>
                    <a:pt x="678014" y="792975"/>
                  </a:lnTo>
                  <a:lnTo>
                    <a:pt x="707390" y="829297"/>
                  </a:lnTo>
                  <a:lnTo>
                    <a:pt x="741730" y="859713"/>
                  </a:lnTo>
                  <a:lnTo>
                    <a:pt x="779538" y="883361"/>
                  </a:lnTo>
                  <a:lnTo>
                    <a:pt x="820813" y="900252"/>
                  </a:lnTo>
                  <a:lnTo>
                    <a:pt x="865555" y="910374"/>
                  </a:lnTo>
                  <a:lnTo>
                    <a:pt x="913752" y="913752"/>
                  </a:lnTo>
                  <a:lnTo>
                    <a:pt x="973150" y="909510"/>
                  </a:lnTo>
                  <a:lnTo>
                    <a:pt x="1026528" y="896785"/>
                  </a:lnTo>
                  <a:lnTo>
                    <a:pt x="1073873" y="875563"/>
                  </a:lnTo>
                  <a:lnTo>
                    <a:pt x="1115161" y="845845"/>
                  </a:lnTo>
                  <a:lnTo>
                    <a:pt x="1142161" y="816876"/>
                  </a:lnTo>
                  <a:lnTo>
                    <a:pt x="1146162" y="813257"/>
                  </a:lnTo>
                  <a:lnTo>
                    <a:pt x="1149197" y="809282"/>
                  </a:lnTo>
                  <a:lnTo>
                    <a:pt x="1174521" y="773785"/>
                  </a:lnTo>
                  <a:lnTo>
                    <a:pt x="1193546" y="734161"/>
                  </a:lnTo>
                  <a:lnTo>
                    <a:pt x="1205522" y="691108"/>
                  </a:lnTo>
                  <a:lnTo>
                    <a:pt x="1209675" y="645312"/>
                  </a:lnTo>
                  <a:close/>
                </a:path>
              </a:pathLst>
            </a:custGeom>
            <a:solidFill>
              <a:srgbClr val="203865"/>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7145" rIns="0" bIns="0" rtlCol="0">
            <a:spAutoFit/>
          </a:bodyPr>
          <a:lstStyle/>
          <a:p>
            <a:pPr marL="40640">
              <a:lnSpc>
                <a:spcPct val="100000"/>
              </a:lnSpc>
              <a:spcBef>
                <a:spcPts val="135"/>
              </a:spcBef>
            </a:pPr>
            <a:r>
              <a:rPr spc="360" dirty="0">
                <a:solidFill>
                  <a:srgbClr val="FEBE0D"/>
                </a:solidFill>
              </a:rPr>
              <a:t>C</a:t>
            </a:r>
            <a:r>
              <a:rPr spc="415" dirty="0">
                <a:solidFill>
                  <a:srgbClr val="FEBE0D"/>
                </a:solidFill>
              </a:rPr>
              <a:t>O</a:t>
            </a:r>
            <a:r>
              <a:rPr spc="455" dirty="0">
                <a:solidFill>
                  <a:srgbClr val="FEBE0D"/>
                </a:solidFill>
              </a:rPr>
              <a:t>R</a:t>
            </a:r>
            <a:r>
              <a:rPr spc="125" dirty="0">
                <a:solidFill>
                  <a:srgbClr val="FEBE0D"/>
                </a:solidFill>
              </a:rPr>
              <a:t>E</a:t>
            </a:r>
            <a:r>
              <a:rPr spc="-515" dirty="0">
                <a:solidFill>
                  <a:srgbClr val="FEBE0D"/>
                </a:solidFill>
              </a:rPr>
              <a:t> </a:t>
            </a:r>
            <a:r>
              <a:rPr spc="500" dirty="0"/>
              <a:t>V</a:t>
            </a:r>
            <a:r>
              <a:rPr spc="585" dirty="0"/>
              <a:t>A</a:t>
            </a:r>
            <a:r>
              <a:rPr spc="25" dirty="0"/>
              <a:t>L</a:t>
            </a:r>
            <a:r>
              <a:rPr spc="305" dirty="0"/>
              <a:t>U</a:t>
            </a:r>
            <a:r>
              <a:rPr spc="120" dirty="0"/>
              <a:t>E</a:t>
            </a:r>
            <a:r>
              <a:rPr spc="680" dirty="0"/>
              <a:t>S</a:t>
            </a:r>
          </a:p>
        </p:txBody>
      </p:sp>
      <p:sp>
        <p:nvSpPr>
          <p:cNvPr id="7" name="object 7"/>
          <p:cNvSpPr txBox="1"/>
          <p:nvPr/>
        </p:nvSpPr>
        <p:spPr>
          <a:xfrm>
            <a:off x="4508633" y="2761780"/>
            <a:ext cx="2012950" cy="844550"/>
          </a:xfrm>
          <a:prstGeom prst="rect">
            <a:avLst/>
          </a:prstGeom>
        </p:spPr>
        <p:txBody>
          <a:bodyPr vert="horz" wrap="square" lIns="0" tIns="56515" rIns="0" bIns="0" rtlCol="0">
            <a:spAutoFit/>
          </a:bodyPr>
          <a:lstStyle/>
          <a:p>
            <a:pPr marL="400050" marR="5080" indent="-387985">
              <a:lnSpc>
                <a:spcPts val="3080"/>
              </a:lnSpc>
              <a:spcBef>
                <a:spcPts val="445"/>
              </a:spcBef>
            </a:pPr>
            <a:r>
              <a:rPr sz="2800" b="1" spc="185" dirty="0">
                <a:latin typeface="Trebuchet MS"/>
                <a:cs typeface="Trebuchet MS"/>
              </a:rPr>
              <a:t>C</a:t>
            </a:r>
            <a:r>
              <a:rPr sz="2800" b="1" spc="155" dirty="0">
                <a:latin typeface="Trebuchet MS"/>
                <a:cs typeface="Trebuchet MS"/>
              </a:rPr>
              <a:t>U</a:t>
            </a:r>
            <a:r>
              <a:rPr sz="2800" b="1" spc="355" dirty="0">
                <a:latin typeface="Trebuchet MS"/>
                <a:cs typeface="Trebuchet MS"/>
              </a:rPr>
              <a:t>S</a:t>
            </a:r>
            <a:r>
              <a:rPr sz="2800" b="1" spc="5" dirty="0">
                <a:latin typeface="Trebuchet MS"/>
                <a:cs typeface="Trebuchet MS"/>
              </a:rPr>
              <a:t>T</a:t>
            </a:r>
            <a:r>
              <a:rPr sz="2800" b="1" spc="215" dirty="0">
                <a:latin typeface="Trebuchet MS"/>
                <a:cs typeface="Trebuchet MS"/>
              </a:rPr>
              <a:t>O</a:t>
            </a:r>
            <a:r>
              <a:rPr sz="2800" b="1" spc="270" dirty="0">
                <a:latin typeface="Trebuchet MS"/>
                <a:cs typeface="Trebuchet MS"/>
              </a:rPr>
              <a:t>M</a:t>
            </a:r>
            <a:r>
              <a:rPr sz="2800" b="1" spc="55" dirty="0">
                <a:latin typeface="Trebuchet MS"/>
                <a:cs typeface="Trebuchet MS"/>
              </a:rPr>
              <a:t>E</a:t>
            </a:r>
            <a:r>
              <a:rPr sz="2800" b="1" spc="160" dirty="0">
                <a:latin typeface="Trebuchet MS"/>
                <a:cs typeface="Trebuchet MS"/>
              </a:rPr>
              <a:t>R  </a:t>
            </a:r>
            <a:r>
              <a:rPr sz="2800" b="1" spc="175" dirty="0">
                <a:latin typeface="Trebuchet MS"/>
                <a:cs typeface="Trebuchet MS"/>
              </a:rPr>
              <a:t>FOCUS</a:t>
            </a:r>
            <a:endParaRPr sz="2800">
              <a:latin typeface="Trebuchet MS"/>
              <a:cs typeface="Trebuchet MS"/>
            </a:endParaRPr>
          </a:p>
        </p:txBody>
      </p:sp>
      <p:sp>
        <p:nvSpPr>
          <p:cNvPr id="8" name="object 8"/>
          <p:cNvSpPr txBox="1"/>
          <p:nvPr/>
        </p:nvSpPr>
        <p:spPr>
          <a:xfrm>
            <a:off x="1421766" y="2942547"/>
            <a:ext cx="1659889" cy="462915"/>
          </a:xfrm>
          <a:prstGeom prst="rect">
            <a:avLst/>
          </a:prstGeom>
        </p:spPr>
        <p:txBody>
          <a:bodyPr vert="horz" wrap="square" lIns="0" tIns="15240" rIns="0" bIns="0" rtlCol="0">
            <a:spAutoFit/>
          </a:bodyPr>
          <a:lstStyle/>
          <a:p>
            <a:pPr marL="12700">
              <a:lnSpc>
                <a:spcPct val="100000"/>
              </a:lnSpc>
              <a:spcBef>
                <a:spcPts val="120"/>
              </a:spcBef>
            </a:pPr>
            <a:r>
              <a:rPr sz="2850" b="1" spc="245" dirty="0">
                <a:solidFill>
                  <a:srgbClr val="FFFFFF"/>
                </a:solidFill>
                <a:latin typeface="Trebuchet MS"/>
                <a:cs typeface="Trebuchet MS"/>
              </a:rPr>
              <a:t>PASSION</a:t>
            </a:r>
            <a:endParaRPr sz="2850">
              <a:latin typeface="Trebuchet MS"/>
              <a:cs typeface="Trebuchet MS"/>
            </a:endParaRPr>
          </a:p>
        </p:txBody>
      </p:sp>
      <p:sp>
        <p:nvSpPr>
          <p:cNvPr id="9" name="object 9"/>
          <p:cNvSpPr txBox="1"/>
          <p:nvPr/>
        </p:nvSpPr>
        <p:spPr>
          <a:xfrm>
            <a:off x="8021598" y="2942547"/>
            <a:ext cx="2368550" cy="462915"/>
          </a:xfrm>
          <a:prstGeom prst="rect">
            <a:avLst/>
          </a:prstGeom>
        </p:spPr>
        <p:txBody>
          <a:bodyPr vert="horz" wrap="square" lIns="0" tIns="15240" rIns="0" bIns="0" rtlCol="0">
            <a:spAutoFit/>
          </a:bodyPr>
          <a:lstStyle/>
          <a:p>
            <a:pPr marL="12700">
              <a:lnSpc>
                <a:spcPct val="100000"/>
              </a:lnSpc>
              <a:spcBef>
                <a:spcPts val="120"/>
              </a:spcBef>
            </a:pPr>
            <a:r>
              <a:rPr sz="2850" b="1" spc="175" dirty="0">
                <a:solidFill>
                  <a:srgbClr val="FFFFFF"/>
                </a:solidFill>
                <a:latin typeface="Trebuchet MS"/>
                <a:cs typeface="Trebuchet MS"/>
              </a:rPr>
              <a:t>INNOVATION</a:t>
            </a:r>
            <a:endParaRPr sz="2850">
              <a:latin typeface="Trebuchet MS"/>
              <a:cs typeface="Trebuchet MS"/>
            </a:endParaRPr>
          </a:p>
        </p:txBody>
      </p:sp>
      <p:sp>
        <p:nvSpPr>
          <p:cNvPr id="10" name="object 10"/>
          <p:cNvSpPr txBox="1"/>
          <p:nvPr/>
        </p:nvSpPr>
        <p:spPr>
          <a:xfrm>
            <a:off x="11861588" y="2749859"/>
            <a:ext cx="2068830" cy="844550"/>
          </a:xfrm>
          <a:prstGeom prst="rect">
            <a:avLst/>
          </a:prstGeom>
        </p:spPr>
        <p:txBody>
          <a:bodyPr vert="horz" wrap="square" lIns="0" tIns="56515" rIns="0" bIns="0" rtlCol="0">
            <a:spAutoFit/>
          </a:bodyPr>
          <a:lstStyle/>
          <a:p>
            <a:pPr marL="12700" marR="5080" indent="48260">
              <a:lnSpc>
                <a:spcPts val="3080"/>
              </a:lnSpc>
              <a:spcBef>
                <a:spcPts val="445"/>
              </a:spcBef>
            </a:pPr>
            <a:r>
              <a:rPr sz="2800" b="1" spc="110" dirty="0">
                <a:latin typeface="Trebuchet MS"/>
                <a:cs typeface="Trebuchet MS"/>
              </a:rPr>
              <a:t>POSITIVITE </a:t>
            </a:r>
            <a:r>
              <a:rPr sz="2800" b="1" spc="-830" dirty="0">
                <a:latin typeface="Trebuchet MS"/>
                <a:cs typeface="Trebuchet MS"/>
              </a:rPr>
              <a:t> </a:t>
            </a:r>
            <a:r>
              <a:rPr sz="2800" b="1" spc="305" dirty="0">
                <a:latin typeface="Trebuchet MS"/>
                <a:cs typeface="Trebuchet MS"/>
              </a:rPr>
              <a:t>A</a:t>
            </a:r>
            <a:r>
              <a:rPr sz="2800" b="1" spc="204" dirty="0">
                <a:latin typeface="Trebuchet MS"/>
                <a:cs typeface="Trebuchet MS"/>
              </a:rPr>
              <a:t>PP</a:t>
            </a:r>
            <a:r>
              <a:rPr sz="2800" b="1" spc="235" dirty="0">
                <a:latin typeface="Trebuchet MS"/>
                <a:cs typeface="Trebuchet MS"/>
              </a:rPr>
              <a:t>R</a:t>
            </a:r>
            <a:r>
              <a:rPr sz="2800" b="1" spc="215" dirty="0">
                <a:latin typeface="Trebuchet MS"/>
                <a:cs typeface="Trebuchet MS"/>
              </a:rPr>
              <a:t>O</a:t>
            </a:r>
            <a:r>
              <a:rPr sz="2800" b="1" spc="305" dirty="0">
                <a:latin typeface="Trebuchet MS"/>
                <a:cs typeface="Trebuchet MS"/>
              </a:rPr>
              <a:t>A</a:t>
            </a:r>
            <a:r>
              <a:rPr sz="2800" b="1" spc="185" dirty="0">
                <a:latin typeface="Trebuchet MS"/>
                <a:cs typeface="Trebuchet MS"/>
              </a:rPr>
              <a:t>C</a:t>
            </a:r>
            <a:r>
              <a:rPr sz="2800" b="1" spc="235" dirty="0">
                <a:latin typeface="Trebuchet MS"/>
                <a:cs typeface="Trebuchet MS"/>
              </a:rPr>
              <a:t>H</a:t>
            </a:r>
            <a:endParaRPr sz="2800">
              <a:latin typeface="Trebuchet MS"/>
              <a:cs typeface="Trebuchet MS"/>
            </a:endParaRPr>
          </a:p>
        </p:txBody>
      </p:sp>
      <p:sp>
        <p:nvSpPr>
          <p:cNvPr id="11" name="object 11"/>
          <p:cNvSpPr txBox="1"/>
          <p:nvPr/>
        </p:nvSpPr>
        <p:spPr>
          <a:xfrm>
            <a:off x="14614821" y="2942660"/>
            <a:ext cx="3183255" cy="462915"/>
          </a:xfrm>
          <a:prstGeom prst="rect">
            <a:avLst/>
          </a:prstGeom>
        </p:spPr>
        <p:txBody>
          <a:bodyPr vert="horz" wrap="square" lIns="0" tIns="15240" rIns="0" bIns="0" rtlCol="0">
            <a:spAutoFit/>
          </a:bodyPr>
          <a:lstStyle/>
          <a:p>
            <a:pPr marL="12700">
              <a:lnSpc>
                <a:spcPct val="100000"/>
              </a:lnSpc>
              <a:spcBef>
                <a:spcPts val="120"/>
              </a:spcBef>
            </a:pPr>
            <a:r>
              <a:rPr sz="2850" b="1" spc="170" dirty="0">
                <a:solidFill>
                  <a:srgbClr val="FFFFFF"/>
                </a:solidFill>
                <a:latin typeface="Trebuchet MS"/>
                <a:cs typeface="Trebuchet MS"/>
              </a:rPr>
              <a:t>COLLOBORATION</a:t>
            </a:r>
            <a:endParaRPr sz="2850">
              <a:latin typeface="Trebuchet MS"/>
              <a:cs typeface="Trebuchet MS"/>
            </a:endParaRPr>
          </a:p>
        </p:txBody>
      </p:sp>
      <p:sp>
        <p:nvSpPr>
          <p:cNvPr id="12" name="object 12"/>
          <p:cNvSpPr txBox="1"/>
          <p:nvPr/>
        </p:nvSpPr>
        <p:spPr>
          <a:xfrm>
            <a:off x="2386062" y="5496122"/>
            <a:ext cx="14953615" cy="4078604"/>
          </a:xfrm>
          <a:prstGeom prst="rect">
            <a:avLst/>
          </a:prstGeom>
        </p:spPr>
        <p:txBody>
          <a:bodyPr vert="horz" wrap="square" lIns="0" tIns="17145" rIns="0" bIns="0" rtlCol="0">
            <a:spAutoFit/>
          </a:bodyPr>
          <a:lstStyle/>
          <a:p>
            <a:pPr marR="1401445" algn="ctr">
              <a:lnSpc>
                <a:spcPct val="100000"/>
              </a:lnSpc>
              <a:spcBef>
                <a:spcPts val="135"/>
              </a:spcBef>
            </a:pPr>
            <a:r>
              <a:rPr sz="7800" b="1" spc="592" baseline="1602" dirty="0">
                <a:solidFill>
                  <a:srgbClr val="FEBE0D"/>
                </a:solidFill>
                <a:latin typeface="Trebuchet MS"/>
                <a:cs typeface="Trebuchet MS"/>
              </a:rPr>
              <a:t>OUR</a:t>
            </a:r>
            <a:r>
              <a:rPr sz="7800" b="1" spc="142" baseline="1602" dirty="0">
                <a:solidFill>
                  <a:srgbClr val="FEBE0D"/>
                </a:solidFill>
                <a:latin typeface="Trebuchet MS"/>
                <a:cs typeface="Trebuchet MS"/>
              </a:rPr>
              <a:t> </a:t>
            </a:r>
            <a:r>
              <a:rPr sz="5200" b="1" spc="434" dirty="0">
                <a:solidFill>
                  <a:srgbClr val="203865"/>
                </a:solidFill>
                <a:latin typeface="Trebuchet MS"/>
                <a:cs typeface="Trebuchet MS"/>
              </a:rPr>
              <a:t>MANTRA</a:t>
            </a:r>
            <a:endParaRPr sz="5200">
              <a:latin typeface="Trebuchet MS"/>
              <a:cs typeface="Trebuchet MS"/>
            </a:endParaRPr>
          </a:p>
          <a:p>
            <a:pPr marL="12700" marR="5080">
              <a:lnSpc>
                <a:spcPct val="130000"/>
              </a:lnSpc>
              <a:spcBef>
                <a:spcPts val="2240"/>
              </a:spcBef>
            </a:pPr>
            <a:r>
              <a:rPr sz="2500" spc="55" dirty="0">
                <a:latin typeface="Trebuchet MS"/>
                <a:cs typeface="Trebuchet MS"/>
              </a:rPr>
              <a:t>Our</a:t>
            </a:r>
            <a:r>
              <a:rPr sz="2500" spc="-105" dirty="0">
                <a:latin typeface="Trebuchet MS"/>
                <a:cs typeface="Trebuchet MS"/>
              </a:rPr>
              <a:t> </a:t>
            </a:r>
            <a:r>
              <a:rPr sz="2500" spc="65" dirty="0">
                <a:latin typeface="Trebuchet MS"/>
                <a:cs typeface="Trebuchet MS"/>
              </a:rPr>
              <a:t>business</a:t>
            </a:r>
            <a:r>
              <a:rPr sz="2500" spc="-100" dirty="0">
                <a:latin typeface="Trebuchet MS"/>
                <a:cs typeface="Trebuchet MS"/>
              </a:rPr>
              <a:t> </a:t>
            </a:r>
            <a:r>
              <a:rPr sz="2500" spc="145" dirty="0">
                <a:latin typeface="Trebuchet MS"/>
                <a:cs typeface="Trebuchet MS"/>
              </a:rPr>
              <a:t>was</a:t>
            </a:r>
            <a:r>
              <a:rPr sz="2500" spc="-100" dirty="0">
                <a:latin typeface="Trebuchet MS"/>
                <a:cs typeface="Trebuchet MS"/>
              </a:rPr>
              <a:t> </a:t>
            </a:r>
            <a:r>
              <a:rPr sz="2500" spc="-45" dirty="0">
                <a:latin typeface="Trebuchet MS"/>
                <a:cs typeface="Trebuchet MS"/>
              </a:rPr>
              <a:t>created</a:t>
            </a:r>
            <a:r>
              <a:rPr sz="2500" spc="-105" dirty="0">
                <a:latin typeface="Trebuchet MS"/>
                <a:cs typeface="Trebuchet MS"/>
              </a:rPr>
              <a:t> </a:t>
            </a:r>
            <a:r>
              <a:rPr sz="2500" spc="-50" dirty="0">
                <a:latin typeface="Trebuchet MS"/>
                <a:cs typeface="Trebuchet MS"/>
              </a:rPr>
              <a:t>to</a:t>
            </a:r>
            <a:r>
              <a:rPr sz="2500" spc="-100" dirty="0">
                <a:latin typeface="Trebuchet MS"/>
                <a:cs typeface="Trebuchet MS"/>
              </a:rPr>
              <a:t> </a:t>
            </a:r>
            <a:r>
              <a:rPr sz="2500" spc="-25" dirty="0">
                <a:latin typeface="Trebuchet MS"/>
                <a:cs typeface="Trebuchet MS"/>
              </a:rPr>
              <a:t>help</a:t>
            </a:r>
            <a:r>
              <a:rPr sz="2500" spc="-100" dirty="0">
                <a:latin typeface="Trebuchet MS"/>
                <a:cs typeface="Trebuchet MS"/>
              </a:rPr>
              <a:t> </a:t>
            </a:r>
            <a:r>
              <a:rPr sz="2500" spc="5" dirty="0">
                <a:latin typeface="Trebuchet MS"/>
                <a:cs typeface="Trebuchet MS"/>
              </a:rPr>
              <a:t>a</a:t>
            </a:r>
            <a:r>
              <a:rPr sz="2500" spc="-105" dirty="0">
                <a:latin typeface="Trebuchet MS"/>
                <a:cs typeface="Trebuchet MS"/>
              </a:rPr>
              <a:t> </a:t>
            </a:r>
            <a:r>
              <a:rPr sz="2500" spc="10" dirty="0">
                <a:latin typeface="Trebuchet MS"/>
                <a:cs typeface="Trebuchet MS"/>
              </a:rPr>
              <a:t>businesslike</a:t>
            </a:r>
            <a:r>
              <a:rPr sz="2500" spc="-100" dirty="0">
                <a:latin typeface="Trebuchet MS"/>
                <a:cs typeface="Trebuchet MS"/>
              </a:rPr>
              <a:t> </a:t>
            </a:r>
            <a:r>
              <a:rPr sz="2500" spc="40" dirty="0">
                <a:latin typeface="Trebuchet MS"/>
                <a:cs typeface="Trebuchet MS"/>
              </a:rPr>
              <a:t>yours</a:t>
            </a:r>
            <a:r>
              <a:rPr sz="2500" spc="-100" dirty="0">
                <a:latin typeface="Trebuchet MS"/>
                <a:cs typeface="Trebuchet MS"/>
              </a:rPr>
              <a:t> </a:t>
            </a:r>
            <a:r>
              <a:rPr sz="2500" spc="5" dirty="0">
                <a:latin typeface="Trebuchet MS"/>
                <a:cs typeface="Trebuchet MS"/>
              </a:rPr>
              <a:t>get</a:t>
            </a:r>
            <a:r>
              <a:rPr sz="2500" spc="-105" dirty="0">
                <a:latin typeface="Trebuchet MS"/>
                <a:cs typeface="Trebuchet MS"/>
              </a:rPr>
              <a:t> </a:t>
            </a:r>
            <a:r>
              <a:rPr sz="2500" spc="-35" dirty="0">
                <a:latin typeface="Trebuchet MS"/>
                <a:cs typeface="Trebuchet MS"/>
              </a:rPr>
              <a:t>dependable,</a:t>
            </a:r>
            <a:r>
              <a:rPr sz="2500" spc="-100" dirty="0">
                <a:latin typeface="Trebuchet MS"/>
                <a:cs typeface="Trebuchet MS"/>
              </a:rPr>
              <a:t> </a:t>
            </a:r>
            <a:r>
              <a:rPr sz="2500" spc="-15" dirty="0">
                <a:latin typeface="Trebuchet MS"/>
                <a:cs typeface="Trebuchet MS"/>
              </a:rPr>
              <a:t>excellentshipping</a:t>
            </a:r>
            <a:r>
              <a:rPr sz="2500" spc="-100" dirty="0">
                <a:latin typeface="Trebuchet MS"/>
                <a:cs typeface="Trebuchet MS"/>
              </a:rPr>
              <a:t> </a:t>
            </a:r>
            <a:r>
              <a:rPr sz="2500" spc="-30" dirty="0">
                <a:latin typeface="Trebuchet MS"/>
                <a:cs typeface="Trebuchet MS"/>
              </a:rPr>
              <a:t>from</a:t>
            </a:r>
            <a:r>
              <a:rPr sz="2500" spc="-100" dirty="0">
                <a:latin typeface="Trebuchet MS"/>
                <a:cs typeface="Trebuchet MS"/>
              </a:rPr>
              <a:t> </a:t>
            </a:r>
            <a:r>
              <a:rPr sz="2500" spc="-50" dirty="0">
                <a:latin typeface="Trebuchet MS"/>
                <a:cs typeface="Trebuchet MS"/>
              </a:rPr>
              <a:t>the</a:t>
            </a:r>
            <a:r>
              <a:rPr sz="2500" spc="-105" dirty="0">
                <a:latin typeface="Trebuchet MS"/>
                <a:cs typeface="Trebuchet MS"/>
              </a:rPr>
              <a:t> </a:t>
            </a:r>
            <a:r>
              <a:rPr sz="2500" spc="10" dirty="0">
                <a:latin typeface="Trebuchet MS"/>
                <a:cs typeface="Trebuchet MS"/>
              </a:rPr>
              <a:t>loading </a:t>
            </a:r>
            <a:r>
              <a:rPr sz="2500" spc="-735" dirty="0">
                <a:latin typeface="Trebuchet MS"/>
                <a:cs typeface="Trebuchet MS"/>
              </a:rPr>
              <a:t> </a:t>
            </a:r>
            <a:r>
              <a:rPr sz="2500" spc="10" dirty="0">
                <a:latin typeface="Trebuchet MS"/>
                <a:cs typeface="Trebuchet MS"/>
              </a:rPr>
              <a:t>dock </a:t>
            </a:r>
            <a:r>
              <a:rPr sz="2500" spc="-50" dirty="0">
                <a:latin typeface="Trebuchet MS"/>
                <a:cs typeface="Trebuchet MS"/>
              </a:rPr>
              <a:t>to the </a:t>
            </a:r>
            <a:r>
              <a:rPr sz="2500" spc="-40" dirty="0">
                <a:latin typeface="Trebuchet MS"/>
                <a:cs typeface="Trebuchet MS"/>
              </a:rPr>
              <a:t>customersite. </a:t>
            </a:r>
            <a:r>
              <a:rPr sz="2500" spc="165" dirty="0">
                <a:latin typeface="Trebuchet MS"/>
                <a:cs typeface="Trebuchet MS"/>
              </a:rPr>
              <a:t>When </a:t>
            </a:r>
            <a:r>
              <a:rPr sz="2500" spc="-35" dirty="0">
                <a:latin typeface="Trebuchet MS"/>
                <a:cs typeface="Trebuchet MS"/>
              </a:rPr>
              <a:t>trust </a:t>
            </a:r>
            <a:r>
              <a:rPr sz="2500" spc="30" dirty="0">
                <a:latin typeface="Trebuchet MS"/>
                <a:cs typeface="Trebuchet MS"/>
              </a:rPr>
              <a:t>usto </a:t>
            </a:r>
            <a:r>
              <a:rPr sz="2500" spc="40" dirty="0">
                <a:latin typeface="Trebuchet MS"/>
                <a:cs typeface="Trebuchet MS"/>
              </a:rPr>
              <a:t>ship </a:t>
            </a:r>
            <a:r>
              <a:rPr sz="2500" spc="-50" dirty="0">
                <a:latin typeface="Trebuchet MS"/>
                <a:cs typeface="Trebuchet MS"/>
              </a:rPr>
              <a:t>yourfreight, </a:t>
            </a:r>
            <a:r>
              <a:rPr sz="2500" spc="-10" dirty="0">
                <a:latin typeface="Trebuchet MS"/>
                <a:cs typeface="Trebuchet MS"/>
              </a:rPr>
              <a:t>you'll </a:t>
            </a:r>
            <a:r>
              <a:rPr sz="2500" spc="80" dirty="0">
                <a:latin typeface="Trebuchet MS"/>
                <a:cs typeface="Trebuchet MS"/>
              </a:rPr>
              <a:t>know </a:t>
            </a:r>
            <a:r>
              <a:rPr sz="2500" spc="-60" dirty="0">
                <a:latin typeface="Trebuchet MS"/>
                <a:cs typeface="Trebuchet MS"/>
              </a:rPr>
              <a:t>that </a:t>
            </a:r>
            <a:r>
              <a:rPr sz="2500" spc="-50" dirty="0">
                <a:latin typeface="Trebuchet MS"/>
                <a:cs typeface="Trebuchet MS"/>
              </a:rPr>
              <a:t>the </a:t>
            </a:r>
            <a:r>
              <a:rPr sz="2500" spc="10" dirty="0">
                <a:latin typeface="Trebuchet MS"/>
                <a:cs typeface="Trebuchet MS"/>
              </a:rPr>
              <a:t>safe </a:t>
            </a:r>
            <a:r>
              <a:rPr sz="2500" spc="-15" dirty="0">
                <a:latin typeface="Trebuchet MS"/>
                <a:cs typeface="Trebuchet MS"/>
              </a:rPr>
              <a:t>transport </a:t>
            </a:r>
            <a:r>
              <a:rPr sz="2500" spc="-35" dirty="0">
                <a:latin typeface="Trebuchet MS"/>
                <a:cs typeface="Trebuchet MS"/>
              </a:rPr>
              <a:t>of </a:t>
            </a:r>
            <a:r>
              <a:rPr sz="2500" spc="5" dirty="0">
                <a:latin typeface="Trebuchet MS"/>
                <a:cs typeface="Trebuchet MS"/>
              </a:rPr>
              <a:t>your </a:t>
            </a:r>
            <a:r>
              <a:rPr sz="2500" spc="10" dirty="0">
                <a:latin typeface="Trebuchet MS"/>
                <a:cs typeface="Trebuchet MS"/>
              </a:rPr>
              <a:t> </a:t>
            </a:r>
            <a:r>
              <a:rPr sz="2500" spc="55" dirty="0">
                <a:latin typeface="Trebuchet MS"/>
                <a:cs typeface="Trebuchet MS"/>
              </a:rPr>
              <a:t>goodsisin </a:t>
            </a:r>
            <a:r>
              <a:rPr sz="2500" spc="-50" dirty="0">
                <a:latin typeface="Trebuchet MS"/>
                <a:cs typeface="Trebuchet MS"/>
              </a:rPr>
              <a:t>the </a:t>
            </a:r>
            <a:r>
              <a:rPr sz="2500" spc="70" dirty="0">
                <a:latin typeface="Trebuchet MS"/>
                <a:cs typeface="Trebuchet MS"/>
              </a:rPr>
              <a:t>hands </a:t>
            </a:r>
            <a:r>
              <a:rPr sz="2500" spc="-70" dirty="0">
                <a:latin typeface="Trebuchet MS"/>
                <a:cs typeface="Trebuchet MS"/>
              </a:rPr>
              <a:t>ofskilled, </a:t>
            </a:r>
            <a:r>
              <a:rPr sz="2500" spc="-50" dirty="0">
                <a:latin typeface="Trebuchet MS"/>
                <a:cs typeface="Trebuchet MS"/>
              </a:rPr>
              <a:t>qualified </a:t>
            </a:r>
            <a:r>
              <a:rPr sz="2500" spc="-10" dirty="0">
                <a:latin typeface="Trebuchet MS"/>
                <a:cs typeface="Trebuchet MS"/>
              </a:rPr>
              <a:t>professionals. </a:t>
            </a:r>
            <a:r>
              <a:rPr sz="2500" spc="65" dirty="0">
                <a:latin typeface="Trebuchet MS"/>
                <a:cs typeface="Trebuchet MS"/>
              </a:rPr>
              <a:t>Being </a:t>
            </a:r>
            <a:r>
              <a:rPr sz="2500" spc="-50" dirty="0">
                <a:latin typeface="Trebuchet MS"/>
                <a:cs typeface="Trebuchet MS"/>
              </a:rPr>
              <a:t>the </a:t>
            </a:r>
            <a:r>
              <a:rPr sz="2500" spc="-15" dirty="0">
                <a:latin typeface="Trebuchet MS"/>
                <a:cs typeface="Trebuchet MS"/>
              </a:rPr>
              <a:t>top </a:t>
            </a:r>
            <a:r>
              <a:rPr sz="2500" dirty="0">
                <a:latin typeface="Trebuchet MS"/>
                <a:cs typeface="Trebuchet MS"/>
              </a:rPr>
              <a:t>providers </a:t>
            </a:r>
            <a:r>
              <a:rPr sz="2500" spc="-35" dirty="0">
                <a:latin typeface="Trebuchet MS"/>
                <a:cs typeface="Trebuchet MS"/>
              </a:rPr>
              <a:t>of </a:t>
            </a:r>
            <a:r>
              <a:rPr sz="2500" spc="-25" dirty="0">
                <a:latin typeface="Trebuchet MS"/>
                <a:cs typeface="Trebuchet MS"/>
              </a:rPr>
              <a:t>transportation </a:t>
            </a:r>
            <a:r>
              <a:rPr sz="2500" spc="-5" dirty="0">
                <a:latin typeface="Trebuchet MS"/>
                <a:cs typeface="Trebuchet MS"/>
              </a:rPr>
              <a:t>servicesin </a:t>
            </a:r>
            <a:r>
              <a:rPr sz="2500" spc="-740" dirty="0">
                <a:latin typeface="Trebuchet MS"/>
                <a:cs typeface="Trebuchet MS"/>
              </a:rPr>
              <a:t> </a:t>
            </a:r>
            <a:r>
              <a:rPr sz="2500" spc="-70" dirty="0">
                <a:latin typeface="Trebuchet MS"/>
                <a:cs typeface="Trebuchet MS"/>
              </a:rPr>
              <a:t>India, </a:t>
            </a:r>
            <a:r>
              <a:rPr sz="2500" spc="95" dirty="0">
                <a:latin typeface="Trebuchet MS"/>
                <a:cs typeface="Trebuchet MS"/>
              </a:rPr>
              <a:t>we </a:t>
            </a:r>
            <a:r>
              <a:rPr sz="2500" spc="-50" dirty="0">
                <a:latin typeface="Trebuchet MS"/>
                <a:cs typeface="Trebuchet MS"/>
              </a:rPr>
              <a:t>believe </a:t>
            </a:r>
            <a:r>
              <a:rPr sz="2500" spc="-45" dirty="0">
                <a:latin typeface="Trebuchet MS"/>
                <a:cs typeface="Trebuchet MS"/>
              </a:rPr>
              <a:t>in </a:t>
            </a:r>
            <a:r>
              <a:rPr sz="2500" spc="-15" dirty="0">
                <a:latin typeface="Trebuchet MS"/>
                <a:cs typeface="Trebuchet MS"/>
              </a:rPr>
              <a:t>maintaining </a:t>
            </a:r>
            <a:r>
              <a:rPr sz="2500" dirty="0">
                <a:latin typeface="Trebuchet MS"/>
                <a:cs typeface="Trebuchet MS"/>
              </a:rPr>
              <a:t>transparency with </a:t>
            </a:r>
            <a:r>
              <a:rPr sz="2500" spc="5" dirty="0">
                <a:latin typeface="Trebuchet MS"/>
                <a:cs typeface="Trebuchet MS"/>
              </a:rPr>
              <a:t>a </a:t>
            </a:r>
            <a:r>
              <a:rPr sz="2500" spc="10" dirty="0">
                <a:latin typeface="Trebuchet MS"/>
                <a:cs typeface="Trebuchet MS"/>
              </a:rPr>
              <a:t>modern </a:t>
            </a:r>
            <a:r>
              <a:rPr sz="2500" spc="-60" dirty="0">
                <a:latin typeface="Trebuchet MS"/>
                <a:cs typeface="Trebuchet MS"/>
              </a:rPr>
              <a:t>track </a:t>
            </a:r>
            <a:r>
              <a:rPr sz="2500" spc="-110" dirty="0">
                <a:latin typeface="Trebuchet MS"/>
                <a:cs typeface="Trebuchet MS"/>
              </a:rPr>
              <a:t>&amp; </a:t>
            </a:r>
            <a:r>
              <a:rPr sz="2500" spc="-65" dirty="0">
                <a:latin typeface="Trebuchet MS"/>
                <a:cs typeface="Trebuchet MS"/>
              </a:rPr>
              <a:t>trace </a:t>
            </a:r>
            <a:r>
              <a:rPr sz="2500" spc="-10" dirty="0">
                <a:latin typeface="Trebuchet MS"/>
                <a:cs typeface="Trebuchet MS"/>
              </a:rPr>
              <a:t>system, </a:t>
            </a:r>
            <a:r>
              <a:rPr sz="2500" spc="30" dirty="0">
                <a:latin typeface="Trebuchet MS"/>
                <a:cs typeface="Trebuchet MS"/>
              </a:rPr>
              <a:t>which </a:t>
            </a:r>
            <a:r>
              <a:rPr sz="2500" spc="15" dirty="0">
                <a:latin typeface="Trebuchet MS"/>
                <a:cs typeface="Trebuchet MS"/>
              </a:rPr>
              <a:t>helps </a:t>
            </a:r>
            <a:r>
              <a:rPr sz="2500" spc="-45" dirty="0">
                <a:latin typeface="Trebuchet MS"/>
                <a:cs typeface="Trebuchet MS"/>
              </a:rPr>
              <a:t>clientsto </a:t>
            </a:r>
            <a:r>
              <a:rPr sz="2500" spc="-40" dirty="0">
                <a:latin typeface="Trebuchet MS"/>
                <a:cs typeface="Trebuchet MS"/>
              </a:rPr>
              <a:t> </a:t>
            </a:r>
            <a:r>
              <a:rPr sz="2500" spc="80" dirty="0">
                <a:latin typeface="Trebuchet MS"/>
                <a:cs typeface="Trebuchet MS"/>
              </a:rPr>
              <a:t>know</a:t>
            </a:r>
            <a:r>
              <a:rPr sz="2500" spc="-100" dirty="0">
                <a:latin typeface="Trebuchet MS"/>
                <a:cs typeface="Trebuchet MS"/>
              </a:rPr>
              <a:t> </a:t>
            </a:r>
            <a:r>
              <a:rPr sz="2500" spc="-50" dirty="0">
                <a:latin typeface="Trebuchet MS"/>
                <a:cs typeface="Trebuchet MS"/>
              </a:rPr>
              <a:t>the</a:t>
            </a:r>
            <a:r>
              <a:rPr sz="2500" spc="-100" dirty="0">
                <a:latin typeface="Trebuchet MS"/>
                <a:cs typeface="Trebuchet MS"/>
              </a:rPr>
              <a:t> </a:t>
            </a:r>
            <a:r>
              <a:rPr sz="2500" spc="-20" dirty="0">
                <a:latin typeface="Trebuchet MS"/>
                <a:cs typeface="Trebuchet MS"/>
              </a:rPr>
              <a:t>currentstatus</a:t>
            </a:r>
            <a:r>
              <a:rPr sz="2500" spc="-100" dirty="0">
                <a:latin typeface="Trebuchet MS"/>
                <a:cs typeface="Trebuchet MS"/>
              </a:rPr>
              <a:t> </a:t>
            </a:r>
            <a:r>
              <a:rPr sz="2500" spc="-35" dirty="0">
                <a:latin typeface="Trebuchet MS"/>
                <a:cs typeface="Trebuchet MS"/>
              </a:rPr>
              <a:t>of</a:t>
            </a:r>
            <a:r>
              <a:rPr sz="2500" spc="-100" dirty="0">
                <a:latin typeface="Trebuchet MS"/>
                <a:cs typeface="Trebuchet MS"/>
              </a:rPr>
              <a:t> </a:t>
            </a:r>
            <a:r>
              <a:rPr sz="2500" spc="-75" dirty="0">
                <a:latin typeface="Trebuchet MS"/>
                <a:cs typeface="Trebuchet MS"/>
              </a:rPr>
              <a:t>their</a:t>
            </a:r>
            <a:r>
              <a:rPr sz="2500" spc="-100" dirty="0">
                <a:latin typeface="Trebuchet MS"/>
                <a:cs typeface="Trebuchet MS"/>
              </a:rPr>
              <a:t> </a:t>
            </a:r>
            <a:r>
              <a:rPr sz="2500" spc="-10" dirty="0">
                <a:latin typeface="Trebuchet MS"/>
                <a:cs typeface="Trebuchet MS"/>
              </a:rPr>
              <a:t>consignment.</a:t>
            </a:r>
            <a:r>
              <a:rPr sz="2500" spc="-100" dirty="0">
                <a:latin typeface="Trebuchet MS"/>
                <a:cs typeface="Trebuchet MS"/>
              </a:rPr>
              <a:t> </a:t>
            </a:r>
            <a:r>
              <a:rPr sz="2500" spc="10" dirty="0">
                <a:latin typeface="Trebuchet MS"/>
                <a:cs typeface="Trebuchet MS"/>
              </a:rPr>
              <a:t>For</a:t>
            </a:r>
            <a:r>
              <a:rPr sz="2500" spc="-100" dirty="0">
                <a:latin typeface="Trebuchet MS"/>
                <a:cs typeface="Trebuchet MS"/>
              </a:rPr>
              <a:t> </a:t>
            </a:r>
            <a:r>
              <a:rPr sz="2500" spc="15" dirty="0">
                <a:latin typeface="Trebuchet MS"/>
                <a:cs typeface="Trebuchet MS"/>
              </a:rPr>
              <a:t>handling</a:t>
            </a:r>
            <a:r>
              <a:rPr sz="2500" spc="-100" dirty="0">
                <a:latin typeface="Trebuchet MS"/>
                <a:cs typeface="Trebuchet MS"/>
              </a:rPr>
              <a:t> </a:t>
            </a:r>
            <a:r>
              <a:rPr sz="2500" spc="-15" dirty="0">
                <a:latin typeface="Trebuchet MS"/>
                <a:cs typeface="Trebuchet MS"/>
              </a:rPr>
              <a:t>perishable</a:t>
            </a:r>
            <a:r>
              <a:rPr sz="2500" spc="-100" dirty="0">
                <a:latin typeface="Trebuchet MS"/>
                <a:cs typeface="Trebuchet MS"/>
              </a:rPr>
              <a:t> </a:t>
            </a:r>
            <a:r>
              <a:rPr sz="2500" spc="40" dirty="0">
                <a:latin typeface="Trebuchet MS"/>
                <a:cs typeface="Trebuchet MS"/>
              </a:rPr>
              <a:t>and</a:t>
            </a:r>
            <a:r>
              <a:rPr sz="2500" spc="-100" dirty="0">
                <a:latin typeface="Trebuchet MS"/>
                <a:cs typeface="Trebuchet MS"/>
              </a:rPr>
              <a:t> </a:t>
            </a:r>
            <a:r>
              <a:rPr sz="2500" spc="-5" dirty="0">
                <a:latin typeface="Trebuchet MS"/>
                <a:cs typeface="Trebuchet MS"/>
              </a:rPr>
              <a:t>sensitive</a:t>
            </a:r>
            <a:r>
              <a:rPr sz="2500" spc="-100" dirty="0">
                <a:latin typeface="Trebuchet MS"/>
                <a:cs typeface="Trebuchet MS"/>
              </a:rPr>
              <a:t> </a:t>
            </a:r>
            <a:r>
              <a:rPr sz="2500" spc="30" dirty="0">
                <a:latin typeface="Trebuchet MS"/>
                <a:cs typeface="Trebuchet MS"/>
              </a:rPr>
              <a:t>goods,</a:t>
            </a:r>
            <a:r>
              <a:rPr sz="2500" spc="-100" dirty="0">
                <a:latin typeface="Trebuchet MS"/>
                <a:cs typeface="Trebuchet MS"/>
              </a:rPr>
              <a:t> </a:t>
            </a:r>
            <a:r>
              <a:rPr sz="2500" spc="95" dirty="0">
                <a:latin typeface="Trebuchet MS"/>
                <a:cs typeface="Trebuchet MS"/>
              </a:rPr>
              <a:t>we</a:t>
            </a:r>
            <a:r>
              <a:rPr sz="2500" spc="-100" dirty="0">
                <a:latin typeface="Trebuchet MS"/>
                <a:cs typeface="Trebuchet MS"/>
              </a:rPr>
              <a:t> </a:t>
            </a:r>
            <a:r>
              <a:rPr sz="2500" spc="55" dirty="0">
                <a:latin typeface="Trebuchet MS"/>
                <a:cs typeface="Trebuchet MS"/>
              </a:rPr>
              <a:t>use</a:t>
            </a:r>
            <a:r>
              <a:rPr sz="2500" spc="-100" dirty="0">
                <a:latin typeface="Trebuchet MS"/>
                <a:cs typeface="Trebuchet MS"/>
              </a:rPr>
              <a:t> </a:t>
            </a:r>
            <a:r>
              <a:rPr sz="2500" spc="5" dirty="0">
                <a:latin typeface="Trebuchet MS"/>
                <a:cs typeface="Trebuchet MS"/>
              </a:rPr>
              <a:t>a</a:t>
            </a:r>
            <a:r>
              <a:rPr sz="2500" spc="-100" dirty="0">
                <a:latin typeface="Trebuchet MS"/>
                <a:cs typeface="Trebuchet MS"/>
              </a:rPr>
              <a:t> </a:t>
            </a:r>
            <a:r>
              <a:rPr sz="2500" spc="-20" dirty="0">
                <a:latin typeface="Trebuchet MS"/>
                <a:cs typeface="Trebuchet MS"/>
              </a:rPr>
              <a:t>large </a:t>
            </a:r>
            <a:r>
              <a:rPr sz="2500" spc="-15" dirty="0">
                <a:latin typeface="Trebuchet MS"/>
                <a:cs typeface="Trebuchet MS"/>
              </a:rPr>
              <a:t> </a:t>
            </a:r>
            <a:r>
              <a:rPr sz="2500" spc="-105" dirty="0">
                <a:latin typeface="Trebuchet MS"/>
                <a:cs typeface="Trebuchet MS"/>
              </a:rPr>
              <a:t>fleet</a:t>
            </a:r>
            <a:r>
              <a:rPr sz="2500" spc="-114" dirty="0">
                <a:latin typeface="Trebuchet MS"/>
                <a:cs typeface="Trebuchet MS"/>
              </a:rPr>
              <a:t> </a:t>
            </a:r>
            <a:r>
              <a:rPr sz="2500" spc="-35" dirty="0">
                <a:latin typeface="Trebuchet MS"/>
                <a:cs typeface="Trebuchet MS"/>
              </a:rPr>
              <a:t>of</a:t>
            </a:r>
            <a:r>
              <a:rPr sz="2500" spc="-110" dirty="0">
                <a:latin typeface="Trebuchet MS"/>
                <a:cs typeface="Trebuchet MS"/>
              </a:rPr>
              <a:t> </a:t>
            </a:r>
            <a:r>
              <a:rPr sz="2500" spc="-30" dirty="0">
                <a:latin typeface="Trebuchet MS"/>
                <a:cs typeface="Trebuchet MS"/>
              </a:rPr>
              <a:t>containerized</a:t>
            </a:r>
            <a:r>
              <a:rPr sz="2500" spc="-110" dirty="0">
                <a:latin typeface="Trebuchet MS"/>
                <a:cs typeface="Trebuchet MS"/>
              </a:rPr>
              <a:t> </a:t>
            </a:r>
            <a:r>
              <a:rPr sz="2500" spc="-60" dirty="0">
                <a:latin typeface="Trebuchet MS"/>
                <a:cs typeface="Trebuchet MS"/>
              </a:rPr>
              <a:t>trucks.</a:t>
            </a:r>
            <a:endParaRPr sz="250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426321"/>
            <a:ext cx="5796280" cy="3528695"/>
          </a:xfrm>
          <a:custGeom>
            <a:avLst/>
            <a:gdLst/>
            <a:ahLst/>
            <a:cxnLst/>
            <a:rect l="l" t="t" r="r" b="b"/>
            <a:pathLst>
              <a:path w="5796280" h="3528695">
                <a:moveTo>
                  <a:pt x="2896488" y="3528328"/>
                </a:moveTo>
                <a:lnTo>
                  <a:pt x="2894004" y="3528328"/>
                </a:lnTo>
                <a:lnTo>
                  <a:pt x="2728980" y="3128239"/>
                </a:lnTo>
                <a:lnTo>
                  <a:pt x="0" y="3126309"/>
                </a:lnTo>
                <a:lnTo>
                  <a:pt x="0" y="0"/>
                </a:lnTo>
                <a:lnTo>
                  <a:pt x="2897824" y="0"/>
                </a:lnTo>
                <a:lnTo>
                  <a:pt x="5796208" y="1932"/>
                </a:lnTo>
                <a:lnTo>
                  <a:pt x="5796208" y="1906135"/>
                </a:lnTo>
                <a:lnTo>
                  <a:pt x="5795246" y="2853706"/>
                </a:lnTo>
                <a:lnTo>
                  <a:pt x="5795242" y="3128239"/>
                </a:lnTo>
                <a:lnTo>
                  <a:pt x="3061512" y="3128239"/>
                </a:lnTo>
                <a:lnTo>
                  <a:pt x="2896488" y="3528328"/>
                </a:lnTo>
                <a:close/>
              </a:path>
              <a:path w="5796280" h="3528695">
                <a:moveTo>
                  <a:pt x="5795242" y="3130172"/>
                </a:moveTo>
                <a:lnTo>
                  <a:pt x="3061512" y="3128239"/>
                </a:lnTo>
                <a:lnTo>
                  <a:pt x="5795242" y="3128239"/>
                </a:lnTo>
                <a:lnTo>
                  <a:pt x="5795242" y="3130172"/>
                </a:lnTo>
                <a:close/>
              </a:path>
            </a:pathLst>
          </a:custGeom>
          <a:solidFill>
            <a:srgbClr val="FEBE0D"/>
          </a:solidFill>
        </p:spPr>
        <p:txBody>
          <a:bodyPr wrap="square" lIns="0" tIns="0" rIns="0" bIns="0" rtlCol="0"/>
          <a:lstStyle/>
          <a:p>
            <a:endParaRPr/>
          </a:p>
        </p:txBody>
      </p:sp>
      <p:sp>
        <p:nvSpPr>
          <p:cNvPr id="3" name="object 3"/>
          <p:cNvSpPr/>
          <p:nvPr/>
        </p:nvSpPr>
        <p:spPr>
          <a:xfrm>
            <a:off x="12324287" y="2426321"/>
            <a:ext cx="5800090" cy="3613150"/>
          </a:xfrm>
          <a:custGeom>
            <a:avLst/>
            <a:gdLst/>
            <a:ahLst/>
            <a:cxnLst/>
            <a:rect l="l" t="t" r="r" b="b"/>
            <a:pathLst>
              <a:path w="5800090" h="3613150">
                <a:moveTo>
                  <a:pt x="2899028" y="3612757"/>
                </a:moveTo>
                <a:lnTo>
                  <a:pt x="2732762" y="3209657"/>
                </a:lnTo>
                <a:lnTo>
                  <a:pt x="0" y="3207725"/>
                </a:lnTo>
                <a:lnTo>
                  <a:pt x="0" y="1955633"/>
                </a:lnTo>
                <a:lnTo>
                  <a:pt x="1930" y="0"/>
                </a:lnTo>
                <a:lnTo>
                  <a:pt x="2901606" y="0"/>
                </a:lnTo>
                <a:lnTo>
                  <a:pt x="5799991" y="1932"/>
                </a:lnTo>
                <a:lnTo>
                  <a:pt x="5799991" y="1960084"/>
                </a:lnTo>
                <a:lnTo>
                  <a:pt x="5799028" y="2935124"/>
                </a:lnTo>
                <a:lnTo>
                  <a:pt x="5799024" y="3209657"/>
                </a:lnTo>
                <a:lnTo>
                  <a:pt x="3065294" y="3209657"/>
                </a:lnTo>
                <a:lnTo>
                  <a:pt x="2899028" y="3612757"/>
                </a:lnTo>
                <a:close/>
              </a:path>
              <a:path w="5800090" h="3613150">
                <a:moveTo>
                  <a:pt x="5799024" y="3211591"/>
                </a:moveTo>
                <a:lnTo>
                  <a:pt x="3065294" y="3209657"/>
                </a:lnTo>
                <a:lnTo>
                  <a:pt x="5799024" y="3209657"/>
                </a:lnTo>
                <a:lnTo>
                  <a:pt x="5799024" y="3211591"/>
                </a:lnTo>
                <a:close/>
              </a:path>
            </a:pathLst>
          </a:custGeom>
          <a:solidFill>
            <a:srgbClr val="FEBE0D"/>
          </a:solidFill>
        </p:spPr>
        <p:txBody>
          <a:bodyPr wrap="square" lIns="0" tIns="0" rIns="0" bIns="0" rtlCol="0"/>
          <a:lstStyle/>
          <a:p>
            <a:endParaRPr/>
          </a:p>
        </p:txBody>
      </p:sp>
      <p:pic>
        <p:nvPicPr>
          <p:cNvPr id="4" name="object 4"/>
          <p:cNvPicPr/>
          <p:nvPr/>
        </p:nvPicPr>
        <p:blipFill>
          <a:blip r:embed="rId2" cstate="print"/>
          <a:stretch>
            <a:fillRect/>
          </a:stretch>
        </p:blipFill>
        <p:spPr>
          <a:xfrm>
            <a:off x="6019800" y="2426321"/>
            <a:ext cx="5800724" cy="3124199"/>
          </a:xfrm>
          <a:prstGeom prst="rect">
            <a:avLst/>
          </a:prstGeom>
        </p:spPr>
      </p:pic>
      <p:pic>
        <p:nvPicPr>
          <p:cNvPr id="5" name="object 5"/>
          <p:cNvPicPr/>
          <p:nvPr/>
        </p:nvPicPr>
        <p:blipFill>
          <a:blip r:embed="rId3" cstate="print"/>
          <a:stretch>
            <a:fillRect/>
          </a:stretch>
        </p:blipFill>
        <p:spPr>
          <a:xfrm>
            <a:off x="0" y="5957658"/>
            <a:ext cx="5796941" cy="4114799"/>
          </a:xfrm>
          <a:prstGeom prst="rect">
            <a:avLst/>
          </a:prstGeom>
        </p:spPr>
      </p:pic>
      <p:sp>
        <p:nvSpPr>
          <p:cNvPr id="6" name="object 6"/>
          <p:cNvSpPr/>
          <p:nvPr/>
        </p:nvSpPr>
        <p:spPr>
          <a:xfrm>
            <a:off x="6028114" y="5955016"/>
            <a:ext cx="5800090" cy="4154812"/>
          </a:xfrm>
          <a:custGeom>
            <a:avLst/>
            <a:gdLst/>
            <a:ahLst/>
            <a:cxnLst/>
            <a:rect l="l" t="t" r="r" b="b"/>
            <a:pathLst>
              <a:path w="5800090" h="4553584">
                <a:moveTo>
                  <a:pt x="2901553" y="0"/>
                </a:moveTo>
                <a:lnTo>
                  <a:pt x="5799991" y="0"/>
                </a:lnTo>
                <a:lnTo>
                  <a:pt x="5799991" y="1969505"/>
                </a:lnTo>
                <a:lnTo>
                  <a:pt x="5798060" y="4552993"/>
                </a:lnTo>
                <a:lnTo>
                  <a:pt x="2897766" y="4552993"/>
                </a:lnTo>
                <a:lnTo>
                  <a:pt x="0" y="4551061"/>
                </a:lnTo>
                <a:lnTo>
                  <a:pt x="0" y="401664"/>
                </a:lnTo>
                <a:lnTo>
                  <a:pt x="3067228" y="401664"/>
                </a:lnTo>
                <a:lnTo>
                  <a:pt x="2901553" y="0"/>
                </a:lnTo>
                <a:close/>
              </a:path>
              <a:path w="5800090" h="4553584">
                <a:moveTo>
                  <a:pt x="2900370" y="0"/>
                </a:moveTo>
                <a:lnTo>
                  <a:pt x="2901553" y="0"/>
                </a:lnTo>
                <a:lnTo>
                  <a:pt x="3067228" y="401664"/>
                </a:lnTo>
                <a:lnTo>
                  <a:pt x="2734695" y="401664"/>
                </a:lnTo>
                <a:lnTo>
                  <a:pt x="2900370" y="0"/>
                </a:lnTo>
                <a:close/>
              </a:path>
              <a:path w="5800090" h="4553584">
                <a:moveTo>
                  <a:pt x="0" y="0"/>
                </a:moveTo>
                <a:lnTo>
                  <a:pt x="2900370" y="0"/>
                </a:lnTo>
                <a:lnTo>
                  <a:pt x="2734695" y="401664"/>
                </a:lnTo>
                <a:lnTo>
                  <a:pt x="0" y="401664"/>
                </a:lnTo>
                <a:lnTo>
                  <a:pt x="0" y="0"/>
                </a:lnTo>
                <a:close/>
              </a:path>
            </a:pathLst>
          </a:custGeom>
          <a:solidFill>
            <a:srgbClr val="203865"/>
          </a:solidFill>
        </p:spPr>
        <p:txBody>
          <a:bodyPr wrap="square" lIns="0" tIns="0" rIns="0" bIns="0" rtlCol="0"/>
          <a:lstStyle/>
          <a:p>
            <a:endParaRPr/>
          </a:p>
        </p:txBody>
      </p:sp>
      <p:pic>
        <p:nvPicPr>
          <p:cNvPr id="7" name="object 7"/>
          <p:cNvPicPr/>
          <p:nvPr/>
        </p:nvPicPr>
        <p:blipFill>
          <a:blip r:embed="rId4" cstate="print"/>
          <a:stretch>
            <a:fillRect/>
          </a:stretch>
        </p:blipFill>
        <p:spPr>
          <a:xfrm>
            <a:off x="12234862" y="6096225"/>
            <a:ext cx="5800724" cy="3981449"/>
          </a:xfrm>
          <a:prstGeom prst="rect">
            <a:avLst/>
          </a:prstGeom>
        </p:spPr>
      </p:pic>
      <p:sp>
        <p:nvSpPr>
          <p:cNvPr id="8" name="object 8"/>
          <p:cNvSpPr txBox="1">
            <a:spLocks noGrp="1"/>
          </p:cNvSpPr>
          <p:nvPr>
            <p:ph type="title"/>
          </p:nvPr>
        </p:nvSpPr>
        <p:spPr>
          <a:xfrm>
            <a:off x="328737" y="501188"/>
            <a:ext cx="4932045" cy="823594"/>
          </a:xfrm>
          <a:prstGeom prst="rect">
            <a:avLst/>
          </a:prstGeom>
        </p:spPr>
        <p:txBody>
          <a:bodyPr vert="horz" wrap="square" lIns="0" tIns="17145" rIns="0" bIns="0" rtlCol="0">
            <a:spAutoFit/>
          </a:bodyPr>
          <a:lstStyle/>
          <a:p>
            <a:pPr marL="12700">
              <a:lnSpc>
                <a:spcPct val="100000"/>
              </a:lnSpc>
              <a:spcBef>
                <a:spcPts val="135"/>
              </a:spcBef>
            </a:pPr>
            <a:r>
              <a:rPr b="0" spc="490" dirty="0">
                <a:solidFill>
                  <a:srgbClr val="000000"/>
                </a:solidFill>
                <a:latin typeface="Trebuchet MS"/>
                <a:cs typeface="Trebuchet MS"/>
              </a:rPr>
              <a:t>OUR</a:t>
            </a:r>
            <a:r>
              <a:rPr b="0" spc="365" dirty="0">
                <a:solidFill>
                  <a:srgbClr val="000000"/>
                </a:solidFill>
                <a:latin typeface="Trebuchet MS"/>
                <a:cs typeface="Trebuchet MS"/>
              </a:rPr>
              <a:t> </a:t>
            </a:r>
            <a:r>
              <a:rPr spc="365" dirty="0">
                <a:solidFill>
                  <a:srgbClr val="FEBE0D"/>
                </a:solidFill>
              </a:rPr>
              <a:t>SERVICES</a:t>
            </a:r>
          </a:p>
        </p:txBody>
      </p:sp>
      <p:sp>
        <p:nvSpPr>
          <p:cNvPr id="9" name="object 9"/>
          <p:cNvSpPr txBox="1"/>
          <p:nvPr/>
        </p:nvSpPr>
        <p:spPr>
          <a:xfrm>
            <a:off x="328737" y="2198213"/>
            <a:ext cx="5051425" cy="2844625"/>
          </a:xfrm>
          <a:prstGeom prst="rect">
            <a:avLst/>
          </a:prstGeom>
        </p:spPr>
        <p:txBody>
          <a:bodyPr vert="horz" wrap="square" lIns="0" tIns="269875" rIns="0" bIns="0" rtlCol="0">
            <a:spAutoFit/>
          </a:bodyPr>
          <a:lstStyle/>
          <a:p>
            <a:pPr marL="12700">
              <a:lnSpc>
                <a:spcPct val="100000"/>
              </a:lnSpc>
              <a:spcBef>
                <a:spcPts val="2125"/>
              </a:spcBef>
            </a:pPr>
            <a:r>
              <a:rPr lang="en-US" sz="3250" b="1" spc="200" dirty="0">
                <a:latin typeface="Trebuchet MS"/>
                <a:cs typeface="Trebuchet MS"/>
              </a:rPr>
              <a:t>Vehicle Transportation</a:t>
            </a:r>
            <a:endParaRPr sz="3250" dirty="0">
              <a:latin typeface="Trebuchet MS"/>
              <a:cs typeface="Trebuchet MS"/>
            </a:endParaRPr>
          </a:p>
          <a:p>
            <a:pPr marL="12700" marR="5080">
              <a:lnSpc>
                <a:spcPct val="130900"/>
              </a:lnSpc>
              <a:spcBef>
                <a:spcPts val="420"/>
              </a:spcBef>
            </a:pPr>
            <a:r>
              <a:rPr lang="en-US" sz="1700" spc="185" dirty="0">
                <a:latin typeface="Trebuchet MS"/>
                <a:cs typeface="Trebuchet MS"/>
              </a:rPr>
              <a:t>SSCS offers a comprehensive suite of services in vehicle transportation. Our expertise in transportation industry ensures the safe and efficient delivery od vehicles to their destination in various segments like cars and tractors.</a:t>
            </a:r>
            <a:endParaRPr sz="1700" dirty="0">
              <a:latin typeface="Trebuchet MS"/>
              <a:cs typeface="Trebuchet MS"/>
            </a:endParaRPr>
          </a:p>
        </p:txBody>
      </p:sp>
      <p:sp>
        <p:nvSpPr>
          <p:cNvPr id="10" name="object 10"/>
          <p:cNvSpPr txBox="1"/>
          <p:nvPr/>
        </p:nvSpPr>
        <p:spPr>
          <a:xfrm>
            <a:off x="6447181" y="6362388"/>
            <a:ext cx="5181600" cy="3695700"/>
          </a:xfrm>
          <a:prstGeom prst="rect">
            <a:avLst/>
          </a:prstGeom>
        </p:spPr>
        <p:txBody>
          <a:bodyPr vert="horz" wrap="square" lIns="0" tIns="12700" rIns="0" bIns="0" rtlCol="0">
            <a:spAutoFit/>
          </a:bodyPr>
          <a:lstStyle/>
          <a:p>
            <a:pPr marL="12700">
              <a:lnSpc>
                <a:spcPct val="100000"/>
              </a:lnSpc>
              <a:spcBef>
                <a:spcPts val="100"/>
              </a:spcBef>
            </a:pPr>
            <a:r>
              <a:rPr sz="3250" b="1" spc="265" dirty="0">
                <a:solidFill>
                  <a:srgbClr val="FFFFFF"/>
                </a:solidFill>
                <a:latin typeface="Trebuchet MS"/>
                <a:cs typeface="Trebuchet MS"/>
              </a:rPr>
              <a:t>WAREHOUSING</a:t>
            </a:r>
            <a:endParaRPr sz="3250" dirty="0">
              <a:latin typeface="Trebuchet MS"/>
              <a:cs typeface="Trebuchet MS"/>
            </a:endParaRPr>
          </a:p>
          <a:p>
            <a:pPr marL="12700" marR="5080">
              <a:lnSpc>
                <a:spcPct val="133000"/>
              </a:lnSpc>
              <a:spcBef>
                <a:spcPts val="1365"/>
              </a:spcBef>
            </a:pPr>
            <a:r>
              <a:rPr sz="1850" spc="30" dirty="0">
                <a:solidFill>
                  <a:srgbClr val="FFFFFF"/>
                </a:solidFill>
                <a:latin typeface="Trebuchet MS"/>
                <a:cs typeface="Trebuchet MS"/>
              </a:rPr>
              <a:t>Providing</a:t>
            </a:r>
            <a:r>
              <a:rPr sz="1850" spc="-80" dirty="0">
                <a:solidFill>
                  <a:srgbClr val="FFFFFF"/>
                </a:solidFill>
                <a:latin typeface="Trebuchet MS"/>
                <a:cs typeface="Trebuchet MS"/>
              </a:rPr>
              <a:t> </a:t>
            </a:r>
            <a:r>
              <a:rPr sz="1850" spc="45" dirty="0">
                <a:solidFill>
                  <a:srgbClr val="FFFFFF"/>
                </a:solidFill>
                <a:latin typeface="Trebuchet MS"/>
                <a:cs typeface="Trebuchet MS"/>
              </a:rPr>
              <a:t>warehousing</a:t>
            </a:r>
            <a:r>
              <a:rPr sz="1850" spc="-80" dirty="0">
                <a:solidFill>
                  <a:srgbClr val="FFFFFF"/>
                </a:solidFill>
                <a:latin typeface="Trebuchet MS"/>
                <a:cs typeface="Trebuchet MS"/>
              </a:rPr>
              <a:t> </a:t>
            </a:r>
            <a:r>
              <a:rPr sz="1850" spc="15" dirty="0">
                <a:solidFill>
                  <a:srgbClr val="FFFFFF"/>
                </a:solidFill>
                <a:latin typeface="Trebuchet MS"/>
                <a:cs typeface="Trebuchet MS"/>
              </a:rPr>
              <a:t>servicesis</a:t>
            </a:r>
            <a:r>
              <a:rPr sz="1850" spc="-75" dirty="0">
                <a:solidFill>
                  <a:srgbClr val="FFFFFF"/>
                </a:solidFill>
                <a:latin typeface="Trebuchet MS"/>
                <a:cs typeface="Trebuchet MS"/>
              </a:rPr>
              <a:t> </a:t>
            </a:r>
            <a:r>
              <a:rPr sz="1850" spc="20" dirty="0">
                <a:solidFill>
                  <a:srgbClr val="FFFFFF"/>
                </a:solidFill>
                <a:latin typeface="Trebuchet MS"/>
                <a:cs typeface="Trebuchet MS"/>
              </a:rPr>
              <a:t>a</a:t>
            </a:r>
            <a:r>
              <a:rPr sz="1850" spc="-80" dirty="0">
                <a:solidFill>
                  <a:srgbClr val="FFFFFF"/>
                </a:solidFill>
                <a:latin typeface="Trebuchet MS"/>
                <a:cs typeface="Trebuchet MS"/>
              </a:rPr>
              <a:t> </a:t>
            </a:r>
            <a:r>
              <a:rPr sz="1850" spc="-40" dirty="0">
                <a:solidFill>
                  <a:srgbClr val="FFFFFF"/>
                </a:solidFill>
                <a:latin typeface="Trebuchet MS"/>
                <a:cs typeface="Trebuchet MS"/>
              </a:rPr>
              <a:t>major</a:t>
            </a:r>
            <a:r>
              <a:rPr sz="1850" spc="-80" dirty="0">
                <a:solidFill>
                  <a:srgbClr val="FFFFFF"/>
                </a:solidFill>
                <a:latin typeface="Trebuchet MS"/>
                <a:cs typeface="Trebuchet MS"/>
              </a:rPr>
              <a:t> </a:t>
            </a:r>
            <a:r>
              <a:rPr sz="1850" spc="-25" dirty="0">
                <a:solidFill>
                  <a:srgbClr val="FFFFFF"/>
                </a:solidFill>
                <a:latin typeface="Trebuchet MS"/>
                <a:cs typeface="Trebuchet MS"/>
              </a:rPr>
              <a:t>part</a:t>
            </a:r>
            <a:r>
              <a:rPr sz="1850" spc="-75" dirty="0">
                <a:solidFill>
                  <a:srgbClr val="FFFFFF"/>
                </a:solidFill>
                <a:latin typeface="Trebuchet MS"/>
                <a:cs typeface="Trebuchet MS"/>
              </a:rPr>
              <a:t> </a:t>
            </a:r>
            <a:r>
              <a:rPr sz="1850" spc="-15" dirty="0">
                <a:solidFill>
                  <a:srgbClr val="FFFFFF"/>
                </a:solidFill>
                <a:latin typeface="Trebuchet MS"/>
                <a:cs typeface="Trebuchet MS"/>
              </a:rPr>
              <a:t>of </a:t>
            </a:r>
            <a:r>
              <a:rPr sz="1850" spc="-545" dirty="0">
                <a:solidFill>
                  <a:srgbClr val="FFFFFF"/>
                </a:solidFill>
                <a:latin typeface="Trebuchet MS"/>
                <a:cs typeface="Trebuchet MS"/>
              </a:rPr>
              <a:t> </a:t>
            </a:r>
            <a:r>
              <a:rPr sz="1850" spc="35" dirty="0">
                <a:solidFill>
                  <a:srgbClr val="FFFFFF"/>
                </a:solidFill>
                <a:latin typeface="Trebuchet MS"/>
                <a:cs typeface="Trebuchet MS"/>
              </a:rPr>
              <a:t>any company </a:t>
            </a:r>
            <a:r>
              <a:rPr sz="1850" spc="55" dirty="0">
                <a:solidFill>
                  <a:srgbClr val="FFFFFF"/>
                </a:solidFill>
                <a:latin typeface="Trebuchet MS"/>
                <a:cs typeface="Trebuchet MS"/>
              </a:rPr>
              <a:t>engaged </a:t>
            </a:r>
            <a:r>
              <a:rPr sz="1850" spc="-25" dirty="0">
                <a:solidFill>
                  <a:srgbClr val="FFFFFF"/>
                </a:solidFill>
                <a:latin typeface="Trebuchet MS"/>
                <a:cs typeface="Trebuchet MS"/>
              </a:rPr>
              <a:t>in the </a:t>
            </a:r>
            <a:r>
              <a:rPr sz="1850" spc="-10" dirty="0">
                <a:solidFill>
                  <a:srgbClr val="FFFFFF"/>
                </a:solidFill>
                <a:latin typeface="Trebuchet MS"/>
                <a:cs typeface="Trebuchet MS"/>
              </a:rPr>
              <a:t>transportation </a:t>
            </a:r>
            <a:r>
              <a:rPr sz="1850" spc="-15" dirty="0">
                <a:solidFill>
                  <a:srgbClr val="FFFFFF"/>
                </a:solidFill>
                <a:latin typeface="Trebuchet MS"/>
                <a:cs typeface="Trebuchet MS"/>
              </a:rPr>
              <a:t>of </a:t>
            </a:r>
            <a:r>
              <a:rPr sz="1850" spc="-10" dirty="0">
                <a:solidFill>
                  <a:srgbClr val="FFFFFF"/>
                </a:solidFill>
                <a:latin typeface="Trebuchet MS"/>
                <a:cs typeface="Trebuchet MS"/>
              </a:rPr>
              <a:t> </a:t>
            </a:r>
            <a:r>
              <a:rPr sz="1850" spc="-35" dirty="0">
                <a:solidFill>
                  <a:srgbClr val="FFFFFF"/>
                </a:solidFill>
                <a:latin typeface="Trebuchet MS"/>
                <a:cs typeface="Trebuchet MS"/>
              </a:rPr>
              <a:t>vehicles. </a:t>
            </a:r>
            <a:r>
              <a:rPr sz="1850" spc="70" dirty="0">
                <a:solidFill>
                  <a:srgbClr val="FFFFFF"/>
                </a:solidFill>
                <a:latin typeface="Trebuchet MS"/>
                <a:cs typeface="Trebuchet MS"/>
              </a:rPr>
              <a:t>Warehouse </a:t>
            </a:r>
            <a:r>
              <a:rPr sz="1850" spc="25" dirty="0">
                <a:solidFill>
                  <a:srgbClr val="FFFFFF"/>
                </a:solidFill>
                <a:latin typeface="Trebuchet MS"/>
                <a:cs typeface="Trebuchet MS"/>
              </a:rPr>
              <a:t>is </a:t>
            </a:r>
            <a:r>
              <a:rPr sz="1850" spc="20" dirty="0">
                <a:solidFill>
                  <a:srgbClr val="FFFFFF"/>
                </a:solidFill>
                <a:latin typeface="Trebuchet MS"/>
                <a:cs typeface="Trebuchet MS"/>
              </a:rPr>
              <a:t>a </a:t>
            </a:r>
            <a:r>
              <a:rPr sz="1850" spc="25" dirty="0">
                <a:solidFill>
                  <a:srgbClr val="FFFFFF"/>
                </a:solidFill>
                <a:latin typeface="Trebuchet MS"/>
                <a:cs typeface="Trebuchet MS"/>
              </a:rPr>
              <a:t>storage </a:t>
            </a:r>
            <a:r>
              <a:rPr sz="1850" spc="-20" dirty="0">
                <a:solidFill>
                  <a:srgbClr val="FFFFFF"/>
                </a:solidFill>
                <a:latin typeface="Trebuchet MS"/>
                <a:cs typeface="Trebuchet MS"/>
              </a:rPr>
              <a:t>structure </a:t>
            </a:r>
            <a:r>
              <a:rPr sz="1850" spc="-15" dirty="0">
                <a:solidFill>
                  <a:srgbClr val="FFFFFF"/>
                </a:solidFill>
                <a:latin typeface="Trebuchet MS"/>
                <a:cs typeface="Trebuchet MS"/>
              </a:rPr>
              <a:t> </a:t>
            </a:r>
            <a:r>
              <a:rPr sz="1850" spc="-5" dirty="0">
                <a:solidFill>
                  <a:srgbClr val="FFFFFF"/>
                </a:solidFill>
                <a:latin typeface="Trebuchet MS"/>
                <a:cs typeface="Trebuchet MS"/>
              </a:rPr>
              <a:t>constructed </a:t>
            </a:r>
            <a:r>
              <a:rPr sz="1850" spc="-30" dirty="0">
                <a:solidFill>
                  <a:srgbClr val="FFFFFF"/>
                </a:solidFill>
                <a:latin typeface="Trebuchet MS"/>
                <a:cs typeface="Trebuchet MS"/>
              </a:rPr>
              <a:t>forthe </a:t>
            </a:r>
            <a:r>
              <a:rPr sz="1850" spc="-25" dirty="0">
                <a:solidFill>
                  <a:srgbClr val="FFFFFF"/>
                </a:solidFill>
                <a:latin typeface="Trebuchet MS"/>
                <a:cs typeface="Trebuchet MS"/>
              </a:rPr>
              <a:t>protection </a:t>
            </a:r>
            <a:r>
              <a:rPr sz="1850" spc="-15" dirty="0">
                <a:solidFill>
                  <a:srgbClr val="FFFFFF"/>
                </a:solidFill>
                <a:latin typeface="Trebuchet MS"/>
                <a:cs typeface="Trebuchet MS"/>
              </a:rPr>
              <a:t>of </a:t>
            </a:r>
            <a:r>
              <a:rPr sz="1850" spc="-25" dirty="0">
                <a:solidFill>
                  <a:srgbClr val="FFFFFF"/>
                </a:solidFill>
                <a:latin typeface="Trebuchet MS"/>
                <a:cs typeface="Trebuchet MS"/>
              </a:rPr>
              <a:t>the quality </a:t>
            </a:r>
            <a:r>
              <a:rPr sz="1850" spc="40" dirty="0">
                <a:solidFill>
                  <a:srgbClr val="FFFFFF"/>
                </a:solidFill>
                <a:latin typeface="Trebuchet MS"/>
                <a:cs typeface="Trebuchet MS"/>
              </a:rPr>
              <a:t>and </a:t>
            </a:r>
            <a:r>
              <a:rPr sz="1850" spc="45" dirty="0">
                <a:solidFill>
                  <a:srgbClr val="FFFFFF"/>
                </a:solidFill>
                <a:latin typeface="Trebuchet MS"/>
                <a:cs typeface="Trebuchet MS"/>
              </a:rPr>
              <a:t> </a:t>
            </a:r>
            <a:r>
              <a:rPr sz="1850" spc="-15" dirty="0">
                <a:solidFill>
                  <a:srgbClr val="FFFFFF"/>
                </a:solidFill>
                <a:latin typeface="Trebuchet MS"/>
                <a:cs typeface="Trebuchet MS"/>
              </a:rPr>
              <a:t>quantity of </a:t>
            </a:r>
            <a:r>
              <a:rPr sz="1850" spc="-25" dirty="0">
                <a:solidFill>
                  <a:srgbClr val="FFFFFF"/>
                </a:solidFill>
                <a:latin typeface="Trebuchet MS"/>
                <a:cs typeface="Trebuchet MS"/>
              </a:rPr>
              <a:t>the </a:t>
            </a:r>
            <a:r>
              <a:rPr sz="1850" spc="5" dirty="0">
                <a:solidFill>
                  <a:srgbClr val="FFFFFF"/>
                </a:solidFill>
                <a:latin typeface="Trebuchet MS"/>
                <a:cs typeface="Trebuchet MS"/>
              </a:rPr>
              <a:t>stored </a:t>
            </a:r>
            <a:r>
              <a:rPr sz="1850" spc="-25" dirty="0">
                <a:solidFill>
                  <a:srgbClr val="FFFFFF"/>
                </a:solidFill>
                <a:latin typeface="Trebuchet MS"/>
                <a:cs typeface="Trebuchet MS"/>
              </a:rPr>
              <a:t>produce. </a:t>
            </a:r>
            <a:r>
              <a:rPr sz="1850" spc="80" dirty="0">
                <a:solidFill>
                  <a:srgbClr val="FFFFFF"/>
                </a:solidFill>
                <a:latin typeface="Trebuchet MS"/>
                <a:cs typeface="Trebuchet MS"/>
              </a:rPr>
              <a:t>Warehouses </a:t>
            </a:r>
            <a:r>
              <a:rPr sz="1850" spc="85" dirty="0">
                <a:solidFill>
                  <a:srgbClr val="FFFFFF"/>
                </a:solidFill>
                <a:latin typeface="Trebuchet MS"/>
                <a:cs typeface="Trebuchet MS"/>
              </a:rPr>
              <a:t> </a:t>
            </a:r>
            <a:r>
              <a:rPr sz="1850" dirty="0">
                <a:solidFill>
                  <a:srgbClr val="FFFFFF"/>
                </a:solidFill>
                <a:latin typeface="Trebuchet MS"/>
                <a:cs typeface="Trebuchet MS"/>
              </a:rPr>
              <a:t>enablesthe </a:t>
            </a:r>
            <a:r>
              <a:rPr sz="1850" spc="45" dirty="0">
                <a:solidFill>
                  <a:srgbClr val="FFFFFF"/>
                </a:solidFill>
                <a:latin typeface="Trebuchet MS"/>
                <a:cs typeface="Trebuchet MS"/>
              </a:rPr>
              <a:t>businessmen </a:t>
            </a:r>
            <a:r>
              <a:rPr sz="1850" spc="-30" dirty="0">
                <a:solidFill>
                  <a:srgbClr val="FFFFFF"/>
                </a:solidFill>
                <a:latin typeface="Trebuchet MS"/>
                <a:cs typeface="Trebuchet MS"/>
              </a:rPr>
              <a:t>to </a:t>
            </a:r>
            <a:r>
              <a:rPr sz="1850" spc="-20" dirty="0">
                <a:solidFill>
                  <a:srgbClr val="FFFFFF"/>
                </a:solidFill>
                <a:latin typeface="Trebuchet MS"/>
                <a:cs typeface="Trebuchet MS"/>
              </a:rPr>
              <a:t>carry </a:t>
            </a:r>
            <a:r>
              <a:rPr sz="1850" spc="45" dirty="0">
                <a:solidFill>
                  <a:srgbClr val="FFFFFF"/>
                </a:solidFill>
                <a:latin typeface="Trebuchet MS"/>
                <a:cs typeface="Trebuchet MS"/>
              </a:rPr>
              <a:t>on </a:t>
            </a:r>
            <a:r>
              <a:rPr sz="1850" dirty="0">
                <a:solidFill>
                  <a:srgbClr val="FFFFFF"/>
                </a:solidFill>
                <a:latin typeface="Trebuchet MS"/>
                <a:cs typeface="Trebuchet MS"/>
              </a:rPr>
              <a:t>production </a:t>
            </a:r>
            <a:r>
              <a:rPr sz="1850" spc="5" dirty="0">
                <a:solidFill>
                  <a:srgbClr val="FFFFFF"/>
                </a:solidFill>
                <a:latin typeface="Trebuchet MS"/>
                <a:cs typeface="Trebuchet MS"/>
              </a:rPr>
              <a:t> </a:t>
            </a:r>
            <a:r>
              <a:rPr sz="1850" spc="15" dirty="0">
                <a:solidFill>
                  <a:srgbClr val="FFFFFF"/>
                </a:solidFill>
                <a:latin typeface="Trebuchet MS"/>
                <a:cs typeface="Trebuchet MS"/>
              </a:rPr>
              <a:t>throughout </a:t>
            </a:r>
            <a:r>
              <a:rPr sz="1850" spc="-25" dirty="0">
                <a:solidFill>
                  <a:srgbClr val="FFFFFF"/>
                </a:solidFill>
                <a:latin typeface="Trebuchet MS"/>
                <a:cs typeface="Trebuchet MS"/>
              </a:rPr>
              <a:t>the </a:t>
            </a:r>
            <a:r>
              <a:rPr sz="1850" spc="-10" dirty="0">
                <a:solidFill>
                  <a:srgbClr val="FFFFFF"/>
                </a:solidFill>
                <a:latin typeface="Trebuchet MS"/>
                <a:cs typeface="Trebuchet MS"/>
              </a:rPr>
              <a:t>year </a:t>
            </a:r>
            <a:r>
              <a:rPr sz="1850" spc="40" dirty="0">
                <a:solidFill>
                  <a:srgbClr val="FFFFFF"/>
                </a:solidFill>
                <a:latin typeface="Trebuchet MS"/>
                <a:cs typeface="Trebuchet MS"/>
              </a:rPr>
              <a:t>and </a:t>
            </a:r>
            <a:r>
              <a:rPr sz="1850" spc="-30" dirty="0">
                <a:solidFill>
                  <a:srgbClr val="FFFFFF"/>
                </a:solidFill>
                <a:latin typeface="Trebuchet MS"/>
                <a:cs typeface="Trebuchet MS"/>
              </a:rPr>
              <a:t>sell </a:t>
            </a:r>
            <a:r>
              <a:rPr sz="1850" spc="-50" dirty="0">
                <a:solidFill>
                  <a:srgbClr val="FFFFFF"/>
                </a:solidFill>
                <a:latin typeface="Trebuchet MS"/>
                <a:cs typeface="Trebuchet MS"/>
              </a:rPr>
              <a:t>their </a:t>
            </a:r>
            <a:r>
              <a:rPr sz="1850" spc="-15" dirty="0">
                <a:solidFill>
                  <a:srgbClr val="FFFFFF"/>
                </a:solidFill>
                <a:latin typeface="Trebuchet MS"/>
                <a:cs typeface="Trebuchet MS"/>
              </a:rPr>
              <a:t>products, </a:t>
            </a:r>
            <a:r>
              <a:rPr sz="1850" spc="-10" dirty="0">
                <a:solidFill>
                  <a:srgbClr val="FFFFFF"/>
                </a:solidFill>
                <a:latin typeface="Trebuchet MS"/>
                <a:cs typeface="Trebuchet MS"/>
              </a:rPr>
              <a:t> </a:t>
            </a:r>
            <a:r>
              <a:rPr sz="1850" dirty="0">
                <a:solidFill>
                  <a:srgbClr val="FFFFFF"/>
                </a:solidFill>
                <a:latin typeface="Trebuchet MS"/>
                <a:cs typeface="Trebuchet MS"/>
              </a:rPr>
              <a:t>wheneverthere</a:t>
            </a:r>
            <a:r>
              <a:rPr sz="1850" spc="-75" dirty="0">
                <a:solidFill>
                  <a:srgbClr val="FFFFFF"/>
                </a:solidFill>
                <a:latin typeface="Trebuchet MS"/>
                <a:cs typeface="Trebuchet MS"/>
              </a:rPr>
              <a:t> </a:t>
            </a:r>
            <a:r>
              <a:rPr sz="1850" spc="25" dirty="0">
                <a:solidFill>
                  <a:srgbClr val="FFFFFF"/>
                </a:solidFill>
                <a:latin typeface="Trebuchet MS"/>
                <a:cs typeface="Trebuchet MS"/>
              </a:rPr>
              <a:t>is</a:t>
            </a:r>
            <a:r>
              <a:rPr sz="1850" spc="-75" dirty="0">
                <a:solidFill>
                  <a:srgbClr val="FFFFFF"/>
                </a:solidFill>
                <a:latin typeface="Trebuchet MS"/>
                <a:cs typeface="Trebuchet MS"/>
              </a:rPr>
              <a:t> </a:t>
            </a:r>
            <a:r>
              <a:rPr sz="1850" dirty="0">
                <a:solidFill>
                  <a:srgbClr val="FFFFFF"/>
                </a:solidFill>
                <a:latin typeface="Trebuchet MS"/>
                <a:cs typeface="Trebuchet MS"/>
              </a:rPr>
              <a:t>adequate</a:t>
            </a:r>
            <a:r>
              <a:rPr sz="1850" spc="-75" dirty="0">
                <a:solidFill>
                  <a:srgbClr val="FFFFFF"/>
                </a:solidFill>
                <a:latin typeface="Trebuchet MS"/>
                <a:cs typeface="Trebuchet MS"/>
              </a:rPr>
              <a:t> </a:t>
            </a:r>
            <a:r>
              <a:rPr sz="1850" spc="-10" dirty="0">
                <a:solidFill>
                  <a:srgbClr val="FFFFFF"/>
                </a:solidFill>
                <a:latin typeface="Trebuchet MS"/>
                <a:cs typeface="Trebuchet MS"/>
              </a:rPr>
              <a:t>demand.</a:t>
            </a:r>
            <a:endParaRPr sz="1850" dirty="0">
              <a:latin typeface="Trebuchet MS"/>
              <a:cs typeface="Trebuchet MS"/>
            </a:endParaRPr>
          </a:p>
        </p:txBody>
      </p:sp>
      <p:sp>
        <p:nvSpPr>
          <p:cNvPr id="11" name="object 11"/>
          <p:cNvSpPr txBox="1"/>
          <p:nvPr/>
        </p:nvSpPr>
        <p:spPr>
          <a:xfrm>
            <a:off x="12344400" y="2278410"/>
            <a:ext cx="5711960" cy="2955937"/>
          </a:xfrm>
          <a:prstGeom prst="rect">
            <a:avLst/>
          </a:prstGeom>
        </p:spPr>
        <p:txBody>
          <a:bodyPr vert="horz" wrap="square" lIns="0" tIns="269875" rIns="0" bIns="0" rtlCol="0">
            <a:spAutoFit/>
          </a:bodyPr>
          <a:lstStyle>
            <a:defPPr>
              <a:defRPr lang="en-US"/>
            </a:defPPr>
            <a:lvl1pPr marL="12700">
              <a:lnSpc>
                <a:spcPct val="100000"/>
              </a:lnSpc>
              <a:spcBef>
                <a:spcPts val="2125"/>
              </a:spcBef>
              <a:defRPr sz="3250" b="1" spc="200">
                <a:latin typeface="Trebuchet MS"/>
                <a:cs typeface="Trebuchet MS"/>
              </a:defRPr>
            </a:lvl1pPr>
          </a:lstStyle>
          <a:p>
            <a:r>
              <a:rPr lang="en-US" dirty="0"/>
              <a:t>AUTO PARTS</a:t>
            </a:r>
            <a:endParaRPr dirty="0"/>
          </a:p>
          <a:p>
            <a:pPr>
              <a:lnSpc>
                <a:spcPct val="150000"/>
              </a:lnSpc>
            </a:pPr>
            <a:r>
              <a:rPr lang="en-IN" sz="1700" b="0" spc="-15" dirty="0"/>
              <a:t>Support for the production process, from individual parts to car frames. Services such as milk runs (cyclic collection by truck), round trip transportation, and . Respond to needs for transporting automobiles and provide full support to transport and delivery.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8974455" cy="4297680"/>
            <a:chOff x="0" y="0"/>
            <a:chExt cx="8974455" cy="4297680"/>
          </a:xfrm>
        </p:grpSpPr>
        <p:sp>
          <p:nvSpPr>
            <p:cNvPr id="3" name="object 3"/>
            <p:cNvSpPr/>
            <p:nvPr/>
          </p:nvSpPr>
          <p:spPr>
            <a:xfrm>
              <a:off x="0" y="0"/>
              <a:ext cx="8974455" cy="4297680"/>
            </a:xfrm>
            <a:custGeom>
              <a:avLst/>
              <a:gdLst/>
              <a:ahLst/>
              <a:cxnLst/>
              <a:rect l="l" t="t" r="r" b="b"/>
              <a:pathLst>
                <a:path w="8974455" h="4297680">
                  <a:moveTo>
                    <a:pt x="0" y="0"/>
                  </a:moveTo>
                  <a:lnTo>
                    <a:pt x="8974238" y="0"/>
                  </a:lnTo>
                  <a:lnTo>
                    <a:pt x="8974238" y="2405099"/>
                  </a:lnTo>
                  <a:lnTo>
                    <a:pt x="8973636" y="2455889"/>
                  </a:lnTo>
                  <a:lnTo>
                    <a:pt x="8971838" y="2493989"/>
                  </a:lnTo>
                  <a:lnTo>
                    <a:pt x="8968859" y="2544789"/>
                  </a:lnTo>
                  <a:lnTo>
                    <a:pt x="8964713" y="2595589"/>
                  </a:lnTo>
                  <a:lnTo>
                    <a:pt x="8959414" y="2646389"/>
                  </a:lnTo>
                  <a:lnTo>
                    <a:pt x="8952978" y="2684489"/>
                  </a:lnTo>
                  <a:lnTo>
                    <a:pt x="8945417" y="2735289"/>
                  </a:lnTo>
                  <a:lnTo>
                    <a:pt x="8936747" y="2786089"/>
                  </a:lnTo>
                  <a:lnTo>
                    <a:pt x="8926981" y="2824189"/>
                  </a:lnTo>
                  <a:lnTo>
                    <a:pt x="8916135" y="2874989"/>
                  </a:lnTo>
                  <a:lnTo>
                    <a:pt x="8904222" y="2913089"/>
                  </a:lnTo>
                  <a:lnTo>
                    <a:pt x="8891256" y="2963889"/>
                  </a:lnTo>
                  <a:lnTo>
                    <a:pt x="8877253" y="3001989"/>
                  </a:lnTo>
                  <a:lnTo>
                    <a:pt x="8862226" y="3052789"/>
                  </a:lnTo>
                  <a:lnTo>
                    <a:pt x="8846189" y="3090889"/>
                  </a:lnTo>
                  <a:lnTo>
                    <a:pt x="8829157" y="3128989"/>
                  </a:lnTo>
                  <a:lnTo>
                    <a:pt x="8811144" y="3179789"/>
                  </a:lnTo>
                  <a:lnTo>
                    <a:pt x="8792165" y="3217889"/>
                  </a:lnTo>
                  <a:lnTo>
                    <a:pt x="8772234" y="3255989"/>
                  </a:lnTo>
                  <a:lnTo>
                    <a:pt x="8751365" y="3294089"/>
                  </a:lnTo>
                  <a:lnTo>
                    <a:pt x="8729572" y="3332189"/>
                  </a:lnTo>
                  <a:lnTo>
                    <a:pt x="8706870" y="3370289"/>
                  </a:lnTo>
                  <a:lnTo>
                    <a:pt x="8683272" y="3408389"/>
                  </a:lnTo>
                  <a:lnTo>
                    <a:pt x="8658795" y="3446489"/>
                  </a:lnTo>
                  <a:lnTo>
                    <a:pt x="8633451" y="3484589"/>
                  </a:lnTo>
                  <a:lnTo>
                    <a:pt x="8607254" y="3522689"/>
                  </a:lnTo>
                  <a:lnTo>
                    <a:pt x="8580221" y="3560789"/>
                  </a:lnTo>
                  <a:lnTo>
                    <a:pt x="8552363" y="3598889"/>
                  </a:lnTo>
                  <a:lnTo>
                    <a:pt x="8523697" y="3636989"/>
                  </a:lnTo>
                  <a:lnTo>
                    <a:pt x="8494236" y="3662389"/>
                  </a:lnTo>
                  <a:lnTo>
                    <a:pt x="8463994" y="3700489"/>
                  </a:lnTo>
                  <a:lnTo>
                    <a:pt x="8432986" y="3725889"/>
                  </a:lnTo>
                  <a:lnTo>
                    <a:pt x="8401226" y="3763989"/>
                  </a:lnTo>
                  <a:lnTo>
                    <a:pt x="8368729" y="3789389"/>
                  </a:lnTo>
                  <a:lnTo>
                    <a:pt x="8335508" y="3827489"/>
                  </a:lnTo>
                  <a:lnTo>
                    <a:pt x="8301578" y="3852889"/>
                  </a:lnTo>
                  <a:lnTo>
                    <a:pt x="8266954" y="3878289"/>
                  </a:lnTo>
                  <a:lnTo>
                    <a:pt x="8231650" y="3903689"/>
                  </a:lnTo>
                  <a:lnTo>
                    <a:pt x="8195679" y="3941789"/>
                  </a:lnTo>
                  <a:lnTo>
                    <a:pt x="8159057" y="3967189"/>
                  </a:lnTo>
                  <a:lnTo>
                    <a:pt x="8121797" y="3992589"/>
                  </a:lnTo>
                  <a:lnTo>
                    <a:pt x="8083914" y="4017989"/>
                  </a:lnTo>
                  <a:lnTo>
                    <a:pt x="8045422" y="4030689"/>
                  </a:lnTo>
                  <a:lnTo>
                    <a:pt x="8006336" y="4056089"/>
                  </a:lnTo>
                  <a:lnTo>
                    <a:pt x="7926438" y="4106889"/>
                  </a:lnTo>
                  <a:lnTo>
                    <a:pt x="7885654" y="4119589"/>
                  </a:lnTo>
                  <a:lnTo>
                    <a:pt x="7844333" y="4144989"/>
                  </a:lnTo>
                  <a:lnTo>
                    <a:pt x="7760137" y="4170389"/>
                  </a:lnTo>
                  <a:lnTo>
                    <a:pt x="7717290" y="4195789"/>
                  </a:lnTo>
                  <a:lnTo>
                    <a:pt x="7450629" y="4271989"/>
                  </a:lnTo>
                  <a:lnTo>
                    <a:pt x="7404723" y="4271989"/>
                  </a:lnTo>
                  <a:lnTo>
                    <a:pt x="7358436" y="4284689"/>
                  </a:lnTo>
                  <a:lnTo>
                    <a:pt x="7311784" y="4284689"/>
                  </a:lnTo>
                  <a:lnTo>
                    <a:pt x="7264782" y="4297388"/>
                  </a:lnTo>
                  <a:lnTo>
                    <a:pt x="0" y="4297388"/>
                  </a:lnTo>
                  <a:lnTo>
                    <a:pt x="0" y="0"/>
                  </a:lnTo>
                  <a:close/>
                </a:path>
              </a:pathLst>
            </a:custGeom>
            <a:solidFill>
              <a:srgbClr val="203865"/>
            </a:solidFill>
          </p:spPr>
          <p:txBody>
            <a:bodyPr wrap="square" lIns="0" tIns="0" rIns="0" bIns="0" rtlCol="0"/>
            <a:lstStyle/>
            <a:p>
              <a:endParaRPr/>
            </a:p>
          </p:txBody>
        </p:sp>
        <p:sp>
          <p:nvSpPr>
            <p:cNvPr id="4" name="object 4"/>
            <p:cNvSpPr/>
            <p:nvPr/>
          </p:nvSpPr>
          <p:spPr>
            <a:xfrm>
              <a:off x="5256438" y="589068"/>
              <a:ext cx="3717925" cy="3708400"/>
            </a:xfrm>
            <a:custGeom>
              <a:avLst/>
              <a:gdLst/>
              <a:ahLst/>
              <a:cxnLst/>
              <a:rect l="l" t="t" r="r" b="b"/>
              <a:pathLst>
                <a:path w="3717925" h="3708400">
                  <a:moveTo>
                    <a:pt x="2049011" y="12699"/>
                  </a:moveTo>
                  <a:lnTo>
                    <a:pt x="1668879" y="12699"/>
                  </a:lnTo>
                  <a:lnTo>
                    <a:pt x="1715917" y="0"/>
                  </a:lnTo>
                  <a:lnTo>
                    <a:pt x="2001973" y="0"/>
                  </a:lnTo>
                  <a:lnTo>
                    <a:pt x="2049011" y="12699"/>
                  </a:lnTo>
                  <a:close/>
                </a:path>
                <a:path w="3717925" h="3708400">
                  <a:moveTo>
                    <a:pt x="2278764" y="50799"/>
                  </a:moveTo>
                  <a:lnTo>
                    <a:pt x="1439126" y="50799"/>
                  </a:lnTo>
                  <a:lnTo>
                    <a:pt x="1575846" y="12699"/>
                  </a:lnTo>
                  <a:lnTo>
                    <a:pt x="2142044" y="12699"/>
                  </a:lnTo>
                  <a:lnTo>
                    <a:pt x="2278764" y="50799"/>
                  </a:lnTo>
                  <a:close/>
                </a:path>
                <a:path w="3717925" h="3708400">
                  <a:moveTo>
                    <a:pt x="2233587" y="3682999"/>
                  </a:moveTo>
                  <a:lnTo>
                    <a:pt x="1484303" y="3682999"/>
                  </a:lnTo>
                  <a:lnTo>
                    <a:pt x="1219777" y="3606799"/>
                  </a:lnTo>
                  <a:lnTo>
                    <a:pt x="1177316" y="3581399"/>
                  </a:lnTo>
                  <a:lnTo>
                    <a:pt x="1093921" y="3555999"/>
                  </a:lnTo>
                  <a:lnTo>
                    <a:pt x="1012657" y="3505199"/>
                  </a:lnTo>
                  <a:lnTo>
                    <a:pt x="972861" y="3492499"/>
                  </a:lnTo>
                  <a:lnTo>
                    <a:pt x="895014" y="3441699"/>
                  </a:lnTo>
                  <a:lnTo>
                    <a:pt x="856992" y="3416299"/>
                  </a:lnTo>
                  <a:lnTo>
                    <a:pt x="819591" y="3403599"/>
                  </a:lnTo>
                  <a:lnTo>
                    <a:pt x="782825" y="3365499"/>
                  </a:lnTo>
                  <a:lnTo>
                    <a:pt x="746708" y="3340099"/>
                  </a:lnTo>
                  <a:lnTo>
                    <a:pt x="711256" y="3314699"/>
                  </a:lnTo>
                  <a:lnTo>
                    <a:pt x="676483" y="3289299"/>
                  </a:lnTo>
                  <a:lnTo>
                    <a:pt x="642403" y="3263899"/>
                  </a:lnTo>
                  <a:lnTo>
                    <a:pt x="609032" y="3225799"/>
                  </a:lnTo>
                  <a:lnTo>
                    <a:pt x="576383" y="3200399"/>
                  </a:lnTo>
                  <a:lnTo>
                    <a:pt x="544472" y="3174999"/>
                  </a:lnTo>
                  <a:lnTo>
                    <a:pt x="513313" y="3136899"/>
                  </a:lnTo>
                  <a:lnTo>
                    <a:pt x="482920" y="3111499"/>
                  </a:lnTo>
                  <a:lnTo>
                    <a:pt x="453308" y="3073399"/>
                  </a:lnTo>
                  <a:lnTo>
                    <a:pt x="424492" y="3035299"/>
                  </a:lnTo>
                  <a:lnTo>
                    <a:pt x="396487" y="2997199"/>
                  </a:lnTo>
                  <a:lnTo>
                    <a:pt x="369306" y="2971799"/>
                  </a:lnTo>
                  <a:lnTo>
                    <a:pt x="342965" y="2933699"/>
                  </a:lnTo>
                  <a:lnTo>
                    <a:pt x="317478" y="2895599"/>
                  </a:lnTo>
                  <a:lnTo>
                    <a:pt x="292860" y="2857499"/>
                  </a:lnTo>
                  <a:lnTo>
                    <a:pt x="269125" y="2819399"/>
                  </a:lnTo>
                  <a:lnTo>
                    <a:pt x="246288" y="2781299"/>
                  </a:lnTo>
                  <a:lnTo>
                    <a:pt x="224364" y="2743199"/>
                  </a:lnTo>
                  <a:lnTo>
                    <a:pt x="203367" y="2705099"/>
                  </a:lnTo>
                  <a:lnTo>
                    <a:pt x="183312" y="2666999"/>
                  </a:lnTo>
                  <a:lnTo>
                    <a:pt x="164213" y="2616199"/>
                  </a:lnTo>
                  <a:lnTo>
                    <a:pt x="146085" y="2578099"/>
                  </a:lnTo>
                  <a:lnTo>
                    <a:pt x="128942" y="2539999"/>
                  </a:lnTo>
                  <a:lnTo>
                    <a:pt x="112800" y="2489199"/>
                  </a:lnTo>
                  <a:lnTo>
                    <a:pt x="97672" y="2451099"/>
                  </a:lnTo>
                  <a:lnTo>
                    <a:pt x="83574" y="2412999"/>
                  </a:lnTo>
                  <a:lnTo>
                    <a:pt x="70520" y="2362199"/>
                  </a:lnTo>
                  <a:lnTo>
                    <a:pt x="58524" y="2324099"/>
                  </a:lnTo>
                  <a:lnTo>
                    <a:pt x="47601" y="2273299"/>
                  </a:lnTo>
                  <a:lnTo>
                    <a:pt x="37767" y="2235199"/>
                  </a:lnTo>
                  <a:lnTo>
                    <a:pt x="29034" y="2184399"/>
                  </a:lnTo>
                  <a:lnTo>
                    <a:pt x="21419" y="2133599"/>
                  </a:lnTo>
                  <a:lnTo>
                    <a:pt x="14935" y="2095499"/>
                  </a:lnTo>
                  <a:lnTo>
                    <a:pt x="9597" y="2044699"/>
                  </a:lnTo>
                  <a:lnTo>
                    <a:pt x="5420" y="1993899"/>
                  </a:lnTo>
                  <a:lnTo>
                    <a:pt x="2418" y="1955799"/>
                  </a:lnTo>
                  <a:lnTo>
                    <a:pt x="607" y="1904999"/>
                  </a:lnTo>
                  <a:lnTo>
                    <a:pt x="0" y="1854199"/>
                  </a:lnTo>
                  <a:lnTo>
                    <a:pt x="607" y="1803399"/>
                  </a:lnTo>
                  <a:lnTo>
                    <a:pt x="2418" y="1765299"/>
                  </a:lnTo>
                  <a:lnTo>
                    <a:pt x="5420" y="1714499"/>
                  </a:lnTo>
                  <a:lnTo>
                    <a:pt x="9597" y="1663699"/>
                  </a:lnTo>
                  <a:lnTo>
                    <a:pt x="14935" y="1612899"/>
                  </a:lnTo>
                  <a:lnTo>
                    <a:pt x="21419" y="1574799"/>
                  </a:lnTo>
                  <a:lnTo>
                    <a:pt x="29034" y="1523999"/>
                  </a:lnTo>
                  <a:lnTo>
                    <a:pt x="37767" y="1485899"/>
                  </a:lnTo>
                  <a:lnTo>
                    <a:pt x="47601" y="1435099"/>
                  </a:lnTo>
                  <a:lnTo>
                    <a:pt x="58524" y="1396999"/>
                  </a:lnTo>
                  <a:lnTo>
                    <a:pt x="70520" y="1346199"/>
                  </a:lnTo>
                  <a:lnTo>
                    <a:pt x="83574" y="1308099"/>
                  </a:lnTo>
                  <a:lnTo>
                    <a:pt x="97672" y="1257299"/>
                  </a:lnTo>
                  <a:lnTo>
                    <a:pt x="112800" y="1219199"/>
                  </a:lnTo>
                  <a:lnTo>
                    <a:pt x="128942" y="1168399"/>
                  </a:lnTo>
                  <a:lnTo>
                    <a:pt x="146085" y="1130299"/>
                  </a:lnTo>
                  <a:lnTo>
                    <a:pt x="164213" y="1092199"/>
                  </a:lnTo>
                  <a:lnTo>
                    <a:pt x="183312" y="1054099"/>
                  </a:lnTo>
                  <a:lnTo>
                    <a:pt x="203367" y="1003299"/>
                  </a:lnTo>
                  <a:lnTo>
                    <a:pt x="224364" y="965199"/>
                  </a:lnTo>
                  <a:lnTo>
                    <a:pt x="246288" y="927099"/>
                  </a:lnTo>
                  <a:lnTo>
                    <a:pt x="269125" y="888999"/>
                  </a:lnTo>
                  <a:lnTo>
                    <a:pt x="292860" y="850899"/>
                  </a:lnTo>
                  <a:lnTo>
                    <a:pt x="317478" y="812799"/>
                  </a:lnTo>
                  <a:lnTo>
                    <a:pt x="342965" y="774699"/>
                  </a:lnTo>
                  <a:lnTo>
                    <a:pt x="369306" y="749299"/>
                  </a:lnTo>
                  <a:lnTo>
                    <a:pt x="396487" y="711199"/>
                  </a:lnTo>
                  <a:lnTo>
                    <a:pt x="424492" y="673099"/>
                  </a:lnTo>
                  <a:lnTo>
                    <a:pt x="453308" y="634999"/>
                  </a:lnTo>
                  <a:lnTo>
                    <a:pt x="482920" y="609599"/>
                  </a:lnTo>
                  <a:lnTo>
                    <a:pt x="513313" y="571499"/>
                  </a:lnTo>
                  <a:lnTo>
                    <a:pt x="544472" y="546099"/>
                  </a:lnTo>
                  <a:lnTo>
                    <a:pt x="576383" y="507999"/>
                  </a:lnTo>
                  <a:lnTo>
                    <a:pt x="609032" y="482599"/>
                  </a:lnTo>
                  <a:lnTo>
                    <a:pt x="642403" y="444499"/>
                  </a:lnTo>
                  <a:lnTo>
                    <a:pt x="676483" y="419099"/>
                  </a:lnTo>
                  <a:lnTo>
                    <a:pt x="711256" y="393699"/>
                  </a:lnTo>
                  <a:lnTo>
                    <a:pt x="746708" y="368299"/>
                  </a:lnTo>
                  <a:lnTo>
                    <a:pt x="782825" y="342899"/>
                  </a:lnTo>
                  <a:lnTo>
                    <a:pt x="819591" y="317499"/>
                  </a:lnTo>
                  <a:lnTo>
                    <a:pt x="856992" y="292099"/>
                  </a:lnTo>
                  <a:lnTo>
                    <a:pt x="895014" y="266699"/>
                  </a:lnTo>
                  <a:lnTo>
                    <a:pt x="972861" y="215899"/>
                  </a:lnTo>
                  <a:lnTo>
                    <a:pt x="1012657" y="203199"/>
                  </a:lnTo>
                  <a:lnTo>
                    <a:pt x="1053015" y="177799"/>
                  </a:lnTo>
                  <a:lnTo>
                    <a:pt x="1093921" y="165099"/>
                  </a:lnTo>
                  <a:lnTo>
                    <a:pt x="1135359" y="139699"/>
                  </a:lnTo>
                  <a:lnTo>
                    <a:pt x="1219777" y="114299"/>
                  </a:lnTo>
                  <a:lnTo>
                    <a:pt x="1262727" y="88899"/>
                  </a:lnTo>
                  <a:lnTo>
                    <a:pt x="1394366" y="50799"/>
                  </a:lnTo>
                  <a:lnTo>
                    <a:pt x="2323525" y="50799"/>
                  </a:lnTo>
                  <a:lnTo>
                    <a:pt x="2455163" y="88899"/>
                  </a:lnTo>
                  <a:lnTo>
                    <a:pt x="2498113" y="114299"/>
                  </a:lnTo>
                  <a:lnTo>
                    <a:pt x="2582531" y="139699"/>
                  </a:lnTo>
                  <a:lnTo>
                    <a:pt x="2623969" y="165099"/>
                  </a:lnTo>
                  <a:lnTo>
                    <a:pt x="2664875" y="177799"/>
                  </a:lnTo>
                  <a:lnTo>
                    <a:pt x="2705233" y="203199"/>
                  </a:lnTo>
                  <a:lnTo>
                    <a:pt x="2745029" y="215899"/>
                  </a:lnTo>
                  <a:lnTo>
                    <a:pt x="2822876" y="266699"/>
                  </a:lnTo>
                  <a:lnTo>
                    <a:pt x="2860898" y="292099"/>
                  </a:lnTo>
                  <a:lnTo>
                    <a:pt x="2898299" y="317499"/>
                  </a:lnTo>
                  <a:lnTo>
                    <a:pt x="2935065" y="342899"/>
                  </a:lnTo>
                  <a:lnTo>
                    <a:pt x="2971182" y="368299"/>
                  </a:lnTo>
                  <a:lnTo>
                    <a:pt x="3006634" y="393699"/>
                  </a:lnTo>
                  <a:lnTo>
                    <a:pt x="3041407" y="419099"/>
                  </a:lnTo>
                  <a:lnTo>
                    <a:pt x="3075487" y="444499"/>
                  </a:lnTo>
                  <a:lnTo>
                    <a:pt x="3108858" y="482599"/>
                  </a:lnTo>
                  <a:lnTo>
                    <a:pt x="3141507" y="507999"/>
                  </a:lnTo>
                  <a:lnTo>
                    <a:pt x="3173418" y="546099"/>
                  </a:lnTo>
                  <a:lnTo>
                    <a:pt x="3204577" y="571499"/>
                  </a:lnTo>
                  <a:lnTo>
                    <a:pt x="3234970" y="609599"/>
                  </a:lnTo>
                  <a:lnTo>
                    <a:pt x="3264582" y="634999"/>
                  </a:lnTo>
                  <a:lnTo>
                    <a:pt x="3293398" y="673099"/>
                  </a:lnTo>
                  <a:lnTo>
                    <a:pt x="3321403" y="711199"/>
                  </a:lnTo>
                  <a:lnTo>
                    <a:pt x="3348584" y="749299"/>
                  </a:lnTo>
                  <a:lnTo>
                    <a:pt x="3374925" y="774699"/>
                  </a:lnTo>
                  <a:lnTo>
                    <a:pt x="3400412" y="812799"/>
                  </a:lnTo>
                  <a:lnTo>
                    <a:pt x="3425030" y="850899"/>
                  </a:lnTo>
                  <a:lnTo>
                    <a:pt x="3448765" y="888999"/>
                  </a:lnTo>
                  <a:lnTo>
                    <a:pt x="3471601" y="927099"/>
                  </a:lnTo>
                  <a:lnTo>
                    <a:pt x="3493526" y="965199"/>
                  </a:lnTo>
                  <a:lnTo>
                    <a:pt x="3514523" y="1003299"/>
                  </a:lnTo>
                  <a:lnTo>
                    <a:pt x="3534578" y="1054099"/>
                  </a:lnTo>
                  <a:lnTo>
                    <a:pt x="3553677" y="1092199"/>
                  </a:lnTo>
                  <a:lnTo>
                    <a:pt x="3571805" y="1130299"/>
                  </a:lnTo>
                  <a:lnTo>
                    <a:pt x="3588948" y="1168399"/>
                  </a:lnTo>
                  <a:lnTo>
                    <a:pt x="3605090" y="1219199"/>
                  </a:lnTo>
                  <a:lnTo>
                    <a:pt x="3620218" y="1257299"/>
                  </a:lnTo>
                  <a:lnTo>
                    <a:pt x="3634316" y="1308099"/>
                  </a:lnTo>
                  <a:lnTo>
                    <a:pt x="3647370" y="1346199"/>
                  </a:lnTo>
                  <a:lnTo>
                    <a:pt x="3659366" y="1396999"/>
                  </a:lnTo>
                  <a:lnTo>
                    <a:pt x="3670288" y="1435099"/>
                  </a:lnTo>
                  <a:lnTo>
                    <a:pt x="3680123" y="1485899"/>
                  </a:lnTo>
                  <a:lnTo>
                    <a:pt x="3688856" y="1523999"/>
                  </a:lnTo>
                  <a:lnTo>
                    <a:pt x="3696471" y="1574799"/>
                  </a:lnTo>
                  <a:lnTo>
                    <a:pt x="3702955" y="1612899"/>
                  </a:lnTo>
                  <a:lnTo>
                    <a:pt x="3708293" y="1663699"/>
                  </a:lnTo>
                  <a:lnTo>
                    <a:pt x="3712470" y="1714499"/>
                  </a:lnTo>
                  <a:lnTo>
                    <a:pt x="3715472" y="1765299"/>
                  </a:lnTo>
                  <a:lnTo>
                    <a:pt x="3717283" y="1803399"/>
                  </a:lnTo>
                  <a:lnTo>
                    <a:pt x="3717890" y="1854199"/>
                  </a:lnTo>
                  <a:lnTo>
                    <a:pt x="3717283" y="1904999"/>
                  </a:lnTo>
                  <a:lnTo>
                    <a:pt x="3715472" y="1955799"/>
                  </a:lnTo>
                  <a:lnTo>
                    <a:pt x="3712470" y="1993899"/>
                  </a:lnTo>
                  <a:lnTo>
                    <a:pt x="3708293" y="2044699"/>
                  </a:lnTo>
                  <a:lnTo>
                    <a:pt x="3702955" y="2095499"/>
                  </a:lnTo>
                  <a:lnTo>
                    <a:pt x="3696471" y="2133599"/>
                  </a:lnTo>
                  <a:lnTo>
                    <a:pt x="3688856" y="2184399"/>
                  </a:lnTo>
                  <a:lnTo>
                    <a:pt x="3680123" y="2235199"/>
                  </a:lnTo>
                  <a:lnTo>
                    <a:pt x="3670288" y="2273299"/>
                  </a:lnTo>
                  <a:lnTo>
                    <a:pt x="3659366" y="2324099"/>
                  </a:lnTo>
                  <a:lnTo>
                    <a:pt x="3647370" y="2362199"/>
                  </a:lnTo>
                  <a:lnTo>
                    <a:pt x="3634316" y="2412999"/>
                  </a:lnTo>
                  <a:lnTo>
                    <a:pt x="3620218" y="2451099"/>
                  </a:lnTo>
                  <a:lnTo>
                    <a:pt x="3605090" y="2489199"/>
                  </a:lnTo>
                  <a:lnTo>
                    <a:pt x="3588948" y="2539999"/>
                  </a:lnTo>
                  <a:lnTo>
                    <a:pt x="3571805" y="2578099"/>
                  </a:lnTo>
                  <a:lnTo>
                    <a:pt x="3553677" y="2616199"/>
                  </a:lnTo>
                  <a:lnTo>
                    <a:pt x="3534578" y="2666999"/>
                  </a:lnTo>
                  <a:lnTo>
                    <a:pt x="3514523" y="2705099"/>
                  </a:lnTo>
                  <a:lnTo>
                    <a:pt x="3493526" y="2743199"/>
                  </a:lnTo>
                  <a:lnTo>
                    <a:pt x="3471601" y="2781299"/>
                  </a:lnTo>
                  <a:lnTo>
                    <a:pt x="3448765" y="2819399"/>
                  </a:lnTo>
                  <a:lnTo>
                    <a:pt x="3425030" y="2857499"/>
                  </a:lnTo>
                  <a:lnTo>
                    <a:pt x="3400412" y="2895599"/>
                  </a:lnTo>
                  <a:lnTo>
                    <a:pt x="3374925" y="2933699"/>
                  </a:lnTo>
                  <a:lnTo>
                    <a:pt x="3348584" y="2971799"/>
                  </a:lnTo>
                  <a:lnTo>
                    <a:pt x="3321403" y="2997199"/>
                  </a:lnTo>
                  <a:lnTo>
                    <a:pt x="3293398" y="3035299"/>
                  </a:lnTo>
                  <a:lnTo>
                    <a:pt x="3264582" y="3073399"/>
                  </a:lnTo>
                  <a:lnTo>
                    <a:pt x="3234970" y="3111499"/>
                  </a:lnTo>
                  <a:lnTo>
                    <a:pt x="3204577" y="3136899"/>
                  </a:lnTo>
                  <a:lnTo>
                    <a:pt x="3173418" y="3174999"/>
                  </a:lnTo>
                  <a:lnTo>
                    <a:pt x="3141507" y="3200399"/>
                  </a:lnTo>
                  <a:lnTo>
                    <a:pt x="3108858" y="3225799"/>
                  </a:lnTo>
                  <a:lnTo>
                    <a:pt x="3075487" y="3263899"/>
                  </a:lnTo>
                  <a:lnTo>
                    <a:pt x="3041407" y="3289299"/>
                  </a:lnTo>
                  <a:lnTo>
                    <a:pt x="3006634" y="3314699"/>
                  </a:lnTo>
                  <a:lnTo>
                    <a:pt x="2971182" y="3340099"/>
                  </a:lnTo>
                  <a:lnTo>
                    <a:pt x="2935065" y="3365499"/>
                  </a:lnTo>
                  <a:lnTo>
                    <a:pt x="2898299" y="3403599"/>
                  </a:lnTo>
                  <a:lnTo>
                    <a:pt x="2860898" y="3416299"/>
                  </a:lnTo>
                  <a:lnTo>
                    <a:pt x="2822876" y="3441699"/>
                  </a:lnTo>
                  <a:lnTo>
                    <a:pt x="2745029" y="3492499"/>
                  </a:lnTo>
                  <a:lnTo>
                    <a:pt x="2705233" y="3505199"/>
                  </a:lnTo>
                  <a:lnTo>
                    <a:pt x="2623969" y="3555999"/>
                  </a:lnTo>
                  <a:lnTo>
                    <a:pt x="2540574" y="3581399"/>
                  </a:lnTo>
                  <a:lnTo>
                    <a:pt x="2498113" y="3606799"/>
                  </a:lnTo>
                  <a:lnTo>
                    <a:pt x="2233587" y="3682999"/>
                  </a:lnTo>
                  <a:close/>
                </a:path>
                <a:path w="3717925" h="3708400">
                  <a:moveTo>
                    <a:pt x="2142044" y="3695699"/>
                  </a:moveTo>
                  <a:lnTo>
                    <a:pt x="1575846" y="3695699"/>
                  </a:lnTo>
                  <a:lnTo>
                    <a:pt x="1529881" y="3682999"/>
                  </a:lnTo>
                  <a:lnTo>
                    <a:pt x="2188009" y="3682999"/>
                  </a:lnTo>
                  <a:lnTo>
                    <a:pt x="2142044" y="3695699"/>
                  </a:lnTo>
                  <a:close/>
                </a:path>
                <a:path w="3717925" h="3708400">
                  <a:moveTo>
                    <a:pt x="2049011" y="3708399"/>
                  </a:moveTo>
                  <a:lnTo>
                    <a:pt x="1668879" y="3708399"/>
                  </a:lnTo>
                  <a:lnTo>
                    <a:pt x="1622183" y="3695699"/>
                  </a:lnTo>
                  <a:lnTo>
                    <a:pt x="2095707" y="3695699"/>
                  </a:lnTo>
                  <a:lnTo>
                    <a:pt x="2049011" y="3708399"/>
                  </a:lnTo>
                  <a:close/>
                </a:path>
              </a:pathLst>
            </a:custGeom>
            <a:solidFill>
              <a:srgbClr val="FEBE0D"/>
            </a:solidFill>
          </p:spPr>
          <p:txBody>
            <a:bodyPr wrap="square" lIns="0" tIns="0" rIns="0" bIns="0" rtlCol="0"/>
            <a:lstStyle/>
            <a:p>
              <a:endParaRPr/>
            </a:p>
          </p:txBody>
        </p:sp>
        <p:pic>
          <p:nvPicPr>
            <p:cNvPr id="5" name="object 5"/>
            <p:cNvPicPr/>
            <p:nvPr/>
          </p:nvPicPr>
          <p:blipFill>
            <a:blip r:embed="rId2" cstate="print"/>
            <a:stretch>
              <a:fillRect/>
            </a:stretch>
          </p:blipFill>
          <p:spPr>
            <a:xfrm>
              <a:off x="5354019" y="677166"/>
              <a:ext cx="3522728" cy="3522714"/>
            </a:xfrm>
            <a:prstGeom prst="rect">
              <a:avLst/>
            </a:prstGeom>
          </p:spPr>
        </p:pic>
      </p:grpSp>
      <p:grpSp>
        <p:nvGrpSpPr>
          <p:cNvPr id="6" name="object 6"/>
          <p:cNvGrpSpPr/>
          <p:nvPr/>
        </p:nvGrpSpPr>
        <p:grpSpPr>
          <a:xfrm>
            <a:off x="3441720" y="4991345"/>
            <a:ext cx="2225040" cy="2225040"/>
            <a:chOff x="3441720" y="4991345"/>
            <a:chExt cx="2225040" cy="2225040"/>
          </a:xfrm>
        </p:grpSpPr>
        <p:sp>
          <p:nvSpPr>
            <p:cNvPr id="7" name="object 7"/>
            <p:cNvSpPr/>
            <p:nvPr/>
          </p:nvSpPr>
          <p:spPr>
            <a:xfrm>
              <a:off x="3441720" y="4991345"/>
              <a:ext cx="2225040" cy="2225040"/>
            </a:xfrm>
            <a:custGeom>
              <a:avLst/>
              <a:gdLst/>
              <a:ahLst/>
              <a:cxnLst/>
              <a:rect l="l" t="t" r="r" b="b"/>
              <a:pathLst>
                <a:path w="2225040" h="2225040">
                  <a:moveTo>
                    <a:pt x="1112308" y="2224591"/>
                  </a:moveTo>
                  <a:lnTo>
                    <a:pt x="1064046" y="2223563"/>
                  </a:lnTo>
                  <a:lnTo>
                    <a:pt x="1016322" y="2220508"/>
                  </a:lnTo>
                  <a:lnTo>
                    <a:pt x="969165" y="2215467"/>
                  </a:lnTo>
                  <a:lnTo>
                    <a:pt x="922616" y="2208482"/>
                  </a:lnTo>
                  <a:lnTo>
                    <a:pt x="876717" y="2199595"/>
                  </a:lnTo>
                  <a:lnTo>
                    <a:pt x="831511" y="2188848"/>
                  </a:lnTo>
                  <a:lnTo>
                    <a:pt x="787038" y="2176281"/>
                  </a:lnTo>
                  <a:lnTo>
                    <a:pt x="743340" y="2161937"/>
                  </a:lnTo>
                  <a:lnTo>
                    <a:pt x="700460" y="2145858"/>
                  </a:lnTo>
                  <a:lnTo>
                    <a:pt x="658439" y="2128086"/>
                  </a:lnTo>
                  <a:lnTo>
                    <a:pt x="617318" y="2108662"/>
                  </a:lnTo>
                  <a:lnTo>
                    <a:pt x="577140" y="2087627"/>
                  </a:lnTo>
                  <a:lnTo>
                    <a:pt x="537945" y="2065024"/>
                  </a:lnTo>
                  <a:lnTo>
                    <a:pt x="499777" y="2040894"/>
                  </a:lnTo>
                  <a:lnTo>
                    <a:pt x="462676" y="2015280"/>
                  </a:lnTo>
                  <a:lnTo>
                    <a:pt x="426685" y="1988222"/>
                  </a:lnTo>
                  <a:lnTo>
                    <a:pt x="391844" y="1959763"/>
                  </a:lnTo>
                  <a:lnTo>
                    <a:pt x="358196" y="1929944"/>
                  </a:lnTo>
                  <a:lnTo>
                    <a:pt x="325783" y="1898807"/>
                  </a:lnTo>
                  <a:lnTo>
                    <a:pt x="294646" y="1866394"/>
                  </a:lnTo>
                  <a:lnTo>
                    <a:pt x="264827" y="1832746"/>
                  </a:lnTo>
                  <a:lnTo>
                    <a:pt x="236368" y="1797906"/>
                  </a:lnTo>
                  <a:lnTo>
                    <a:pt x="209311" y="1761914"/>
                  </a:lnTo>
                  <a:lnTo>
                    <a:pt x="183696" y="1724814"/>
                  </a:lnTo>
                  <a:lnTo>
                    <a:pt x="159566" y="1686645"/>
                  </a:lnTo>
                  <a:lnTo>
                    <a:pt x="136963" y="1647451"/>
                  </a:lnTo>
                  <a:lnTo>
                    <a:pt x="115929" y="1607272"/>
                  </a:lnTo>
                  <a:lnTo>
                    <a:pt x="96505" y="1566152"/>
                  </a:lnTo>
                  <a:lnTo>
                    <a:pt x="78732" y="1524130"/>
                  </a:lnTo>
                  <a:lnTo>
                    <a:pt x="62653" y="1481250"/>
                  </a:lnTo>
                  <a:lnTo>
                    <a:pt x="48309" y="1437553"/>
                  </a:lnTo>
                  <a:lnTo>
                    <a:pt x="35743" y="1393080"/>
                  </a:lnTo>
                  <a:lnTo>
                    <a:pt x="24995" y="1347873"/>
                  </a:lnTo>
                  <a:lnTo>
                    <a:pt x="16108" y="1301974"/>
                  </a:lnTo>
                  <a:lnTo>
                    <a:pt x="9123" y="1255426"/>
                  </a:lnTo>
                  <a:lnTo>
                    <a:pt x="4082" y="1208268"/>
                  </a:lnTo>
                  <a:lnTo>
                    <a:pt x="1027" y="1160544"/>
                  </a:lnTo>
                  <a:lnTo>
                    <a:pt x="0" y="1112295"/>
                  </a:lnTo>
                  <a:lnTo>
                    <a:pt x="1027" y="1064046"/>
                  </a:lnTo>
                  <a:lnTo>
                    <a:pt x="4082" y="1016322"/>
                  </a:lnTo>
                  <a:lnTo>
                    <a:pt x="9123" y="969165"/>
                  </a:lnTo>
                  <a:lnTo>
                    <a:pt x="16108" y="922616"/>
                  </a:lnTo>
                  <a:lnTo>
                    <a:pt x="24995" y="876717"/>
                  </a:lnTo>
                  <a:lnTo>
                    <a:pt x="35743" y="831511"/>
                  </a:lnTo>
                  <a:lnTo>
                    <a:pt x="48309" y="787038"/>
                  </a:lnTo>
                  <a:lnTo>
                    <a:pt x="62653" y="743340"/>
                  </a:lnTo>
                  <a:lnTo>
                    <a:pt x="78732" y="700460"/>
                  </a:lnTo>
                  <a:lnTo>
                    <a:pt x="96505" y="658439"/>
                  </a:lnTo>
                  <a:lnTo>
                    <a:pt x="115929" y="617318"/>
                  </a:lnTo>
                  <a:lnTo>
                    <a:pt x="136963" y="577140"/>
                  </a:lnTo>
                  <a:lnTo>
                    <a:pt x="159566" y="537945"/>
                  </a:lnTo>
                  <a:lnTo>
                    <a:pt x="183696" y="499777"/>
                  </a:lnTo>
                  <a:lnTo>
                    <a:pt x="209311" y="462676"/>
                  </a:lnTo>
                  <a:lnTo>
                    <a:pt x="236368" y="426685"/>
                  </a:lnTo>
                  <a:lnTo>
                    <a:pt x="264827" y="391844"/>
                  </a:lnTo>
                  <a:lnTo>
                    <a:pt x="294646" y="358197"/>
                  </a:lnTo>
                  <a:lnTo>
                    <a:pt x="325783" y="325783"/>
                  </a:lnTo>
                  <a:lnTo>
                    <a:pt x="358196" y="294646"/>
                  </a:lnTo>
                  <a:lnTo>
                    <a:pt x="391844" y="264828"/>
                  </a:lnTo>
                  <a:lnTo>
                    <a:pt x="426685" y="236368"/>
                  </a:lnTo>
                  <a:lnTo>
                    <a:pt x="462676" y="209311"/>
                  </a:lnTo>
                  <a:lnTo>
                    <a:pt x="499777" y="183696"/>
                  </a:lnTo>
                  <a:lnTo>
                    <a:pt x="537945" y="159566"/>
                  </a:lnTo>
                  <a:lnTo>
                    <a:pt x="577140" y="136964"/>
                  </a:lnTo>
                  <a:lnTo>
                    <a:pt x="617318" y="115929"/>
                  </a:lnTo>
                  <a:lnTo>
                    <a:pt x="658439" y="96505"/>
                  </a:lnTo>
                  <a:lnTo>
                    <a:pt x="700460" y="78732"/>
                  </a:lnTo>
                  <a:lnTo>
                    <a:pt x="743340" y="62653"/>
                  </a:lnTo>
                  <a:lnTo>
                    <a:pt x="787038" y="48309"/>
                  </a:lnTo>
                  <a:lnTo>
                    <a:pt x="831511" y="35743"/>
                  </a:lnTo>
                  <a:lnTo>
                    <a:pt x="876717" y="24995"/>
                  </a:lnTo>
                  <a:lnTo>
                    <a:pt x="922616" y="16108"/>
                  </a:lnTo>
                  <a:lnTo>
                    <a:pt x="969165" y="9123"/>
                  </a:lnTo>
                  <a:lnTo>
                    <a:pt x="1016322" y="4082"/>
                  </a:lnTo>
                  <a:lnTo>
                    <a:pt x="1064046" y="1027"/>
                  </a:lnTo>
                  <a:lnTo>
                    <a:pt x="1112295" y="0"/>
                  </a:lnTo>
                  <a:lnTo>
                    <a:pt x="1160544" y="1027"/>
                  </a:lnTo>
                  <a:lnTo>
                    <a:pt x="1208268" y="4082"/>
                  </a:lnTo>
                  <a:lnTo>
                    <a:pt x="1255426" y="9123"/>
                  </a:lnTo>
                  <a:lnTo>
                    <a:pt x="1301974" y="16108"/>
                  </a:lnTo>
                  <a:lnTo>
                    <a:pt x="1347873" y="24995"/>
                  </a:lnTo>
                  <a:lnTo>
                    <a:pt x="1393080" y="35743"/>
                  </a:lnTo>
                  <a:lnTo>
                    <a:pt x="1437552" y="48309"/>
                  </a:lnTo>
                  <a:lnTo>
                    <a:pt x="1481250" y="62653"/>
                  </a:lnTo>
                  <a:lnTo>
                    <a:pt x="1524130" y="78732"/>
                  </a:lnTo>
                  <a:lnTo>
                    <a:pt x="1566152" y="96505"/>
                  </a:lnTo>
                  <a:lnTo>
                    <a:pt x="1607272" y="115929"/>
                  </a:lnTo>
                  <a:lnTo>
                    <a:pt x="1647451" y="136964"/>
                  </a:lnTo>
                  <a:lnTo>
                    <a:pt x="1686645" y="159566"/>
                  </a:lnTo>
                  <a:lnTo>
                    <a:pt x="1724813" y="183696"/>
                  </a:lnTo>
                  <a:lnTo>
                    <a:pt x="1761914" y="209311"/>
                  </a:lnTo>
                  <a:lnTo>
                    <a:pt x="1797906" y="236368"/>
                  </a:lnTo>
                  <a:lnTo>
                    <a:pt x="1832746" y="264828"/>
                  </a:lnTo>
                  <a:lnTo>
                    <a:pt x="1866394" y="294646"/>
                  </a:lnTo>
                  <a:lnTo>
                    <a:pt x="1898807" y="325783"/>
                  </a:lnTo>
                  <a:lnTo>
                    <a:pt x="1929944" y="358197"/>
                  </a:lnTo>
                  <a:lnTo>
                    <a:pt x="1959763" y="391844"/>
                  </a:lnTo>
                  <a:lnTo>
                    <a:pt x="1988222" y="426685"/>
                  </a:lnTo>
                  <a:lnTo>
                    <a:pt x="2015280" y="462676"/>
                  </a:lnTo>
                  <a:lnTo>
                    <a:pt x="2040894" y="499777"/>
                  </a:lnTo>
                  <a:lnTo>
                    <a:pt x="2065024" y="537945"/>
                  </a:lnTo>
                  <a:lnTo>
                    <a:pt x="2087627" y="577140"/>
                  </a:lnTo>
                  <a:lnTo>
                    <a:pt x="2108661" y="617318"/>
                  </a:lnTo>
                  <a:lnTo>
                    <a:pt x="2128086" y="658439"/>
                  </a:lnTo>
                  <a:lnTo>
                    <a:pt x="2145858" y="700460"/>
                  </a:lnTo>
                  <a:lnTo>
                    <a:pt x="2161937" y="743340"/>
                  </a:lnTo>
                  <a:lnTo>
                    <a:pt x="2176281" y="787038"/>
                  </a:lnTo>
                  <a:lnTo>
                    <a:pt x="2188847" y="831511"/>
                  </a:lnTo>
                  <a:lnTo>
                    <a:pt x="2199595" y="876717"/>
                  </a:lnTo>
                  <a:lnTo>
                    <a:pt x="2208482" y="922616"/>
                  </a:lnTo>
                  <a:lnTo>
                    <a:pt x="2215467" y="969165"/>
                  </a:lnTo>
                  <a:lnTo>
                    <a:pt x="2220508" y="1016322"/>
                  </a:lnTo>
                  <a:lnTo>
                    <a:pt x="2223563" y="1064046"/>
                  </a:lnTo>
                  <a:lnTo>
                    <a:pt x="2224591" y="1112295"/>
                  </a:lnTo>
                  <a:lnTo>
                    <a:pt x="2223563" y="1160544"/>
                  </a:lnTo>
                  <a:lnTo>
                    <a:pt x="2220508" y="1208268"/>
                  </a:lnTo>
                  <a:lnTo>
                    <a:pt x="2215467" y="1255426"/>
                  </a:lnTo>
                  <a:lnTo>
                    <a:pt x="2208482" y="1301974"/>
                  </a:lnTo>
                  <a:lnTo>
                    <a:pt x="2199595" y="1347873"/>
                  </a:lnTo>
                  <a:lnTo>
                    <a:pt x="2188847" y="1393080"/>
                  </a:lnTo>
                  <a:lnTo>
                    <a:pt x="2176281" y="1437553"/>
                  </a:lnTo>
                  <a:lnTo>
                    <a:pt x="2161937" y="1481250"/>
                  </a:lnTo>
                  <a:lnTo>
                    <a:pt x="2145858" y="1524130"/>
                  </a:lnTo>
                  <a:lnTo>
                    <a:pt x="2128086" y="1566152"/>
                  </a:lnTo>
                  <a:lnTo>
                    <a:pt x="2108661" y="1607272"/>
                  </a:lnTo>
                  <a:lnTo>
                    <a:pt x="2087627" y="1647451"/>
                  </a:lnTo>
                  <a:lnTo>
                    <a:pt x="2065024" y="1686645"/>
                  </a:lnTo>
                  <a:lnTo>
                    <a:pt x="2040894" y="1724814"/>
                  </a:lnTo>
                  <a:lnTo>
                    <a:pt x="2015280" y="1761914"/>
                  </a:lnTo>
                  <a:lnTo>
                    <a:pt x="1988222" y="1797906"/>
                  </a:lnTo>
                  <a:lnTo>
                    <a:pt x="1959763" y="1832746"/>
                  </a:lnTo>
                  <a:lnTo>
                    <a:pt x="1929944" y="1866394"/>
                  </a:lnTo>
                  <a:lnTo>
                    <a:pt x="1898807" y="1898807"/>
                  </a:lnTo>
                  <a:lnTo>
                    <a:pt x="1866394" y="1929944"/>
                  </a:lnTo>
                  <a:lnTo>
                    <a:pt x="1832746" y="1959763"/>
                  </a:lnTo>
                  <a:lnTo>
                    <a:pt x="1797906" y="1988222"/>
                  </a:lnTo>
                  <a:lnTo>
                    <a:pt x="1761914" y="2015280"/>
                  </a:lnTo>
                  <a:lnTo>
                    <a:pt x="1724813" y="2040894"/>
                  </a:lnTo>
                  <a:lnTo>
                    <a:pt x="1686645" y="2065024"/>
                  </a:lnTo>
                  <a:lnTo>
                    <a:pt x="1647451" y="2087627"/>
                  </a:lnTo>
                  <a:lnTo>
                    <a:pt x="1607272" y="2108662"/>
                  </a:lnTo>
                  <a:lnTo>
                    <a:pt x="1566152" y="2128086"/>
                  </a:lnTo>
                  <a:lnTo>
                    <a:pt x="1524130" y="2145858"/>
                  </a:lnTo>
                  <a:lnTo>
                    <a:pt x="1481250" y="2161937"/>
                  </a:lnTo>
                  <a:lnTo>
                    <a:pt x="1437552" y="2176281"/>
                  </a:lnTo>
                  <a:lnTo>
                    <a:pt x="1393080" y="2188848"/>
                  </a:lnTo>
                  <a:lnTo>
                    <a:pt x="1347873" y="2199595"/>
                  </a:lnTo>
                  <a:lnTo>
                    <a:pt x="1301974" y="2208482"/>
                  </a:lnTo>
                  <a:lnTo>
                    <a:pt x="1255426" y="2215467"/>
                  </a:lnTo>
                  <a:lnTo>
                    <a:pt x="1208268" y="2220508"/>
                  </a:lnTo>
                  <a:lnTo>
                    <a:pt x="1160544" y="2223563"/>
                  </a:lnTo>
                  <a:lnTo>
                    <a:pt x="1112308" y="2224591"/>
                  </a:lnTo>
                  <a:close/>
                </a:path>
              </a:pathLst>
            </a:custGeom>
            <a:solidFill>
              <a:srgbClr val="FEBE0D"/>
            </a:solidFill>
          </p:spPr>
          <p:txBody>
            <a:bodyPr wrap="square" lIns="0" tIns="0" rIns="0" bIns="0" rtlCol="0"/>
            <a:lstStyle/>
            <a:p>
              <a:endParaRPr/>
            </a:p>
          </p:txBody>
        </p:sp>
        <p:pic>
          <p:nvPicPr>
            <p:cNvPr id="8" name="object 8"/>
            <p:cNvPicPr/>
            <p:nvPr/>
          </p:nvPicPr>
          <p:blipFill>
            <a:blip r:embed="rId3" cstate="print"/>
            <a:stretch>
              <a:fillRect/>
            </a:stretch>
          </p:blipFill>
          <p:spPr>
            <a:xfrm>
              <a:off x="3524291" y="5073924"/>
              <a:ext cx="2059441" cy="2059433"/>
            </a:xfrm>
            <a:prstGeom prst="rect">
              <a:avLst/>
            </a:prstGeom>
          </p:spPr>
        </p:pic>
      </p:grpSp>
      <p:grpSp>
        <p:nvGrpSpPr>
          <p:cNvPr id="9" name="object 9"/>
          <p:cNvGrpSpPr/>
          <p:nvPr/>
        </p:nvGrpSpPr>
        <p:grpSpPr>
          <a:xfrm>
            <a:off x="6501708" y="4991345"/>
            <a:ext cx="2225040" cy="2225040"/>
            <a:chOff x="6501708" y="4991345"/>
            <a:chExt cx="2225040" cy="2225040"/>
          </a:xfrm>
        </p:grpSpPr>
        <p:sp>
          <p:nvSpPr>
            <p:cNvPr id="10" name="object 10"/>
            <p:cNvSpPr/>
            <p:nvPr/>
          </p:nvSpPr>
          <p:spPr>
            <a:xfrm>
              <a:off x="6501708" y="4991345"/>
              <a:ext cx="2225040" cy="2225040"/>
            </a:xfrm>
            <a:custGeom>
              <a:avLst/>
              <a:gdLst/>
              <a:ahLst/>
              <a:cxnLst/>
              <a:rect l="l" t="t" r="r" b="b"/>
              <a:pathLst>
                <a:path w="2225040" h="2225040">
                  <a:moveTo>
                    <a:pt x="1112308" y="2224591"/>
                  </a:moveTo>
                  <a:lnTo>
                    <a:pt x="1064046" y="2223563"/>
                  </a:lnTo>
                  <a:lnTo>
                    <a:pt x="1016322" y="2220508"/>
                  </a:lnTo>
                  <a:lnTo>
                    <a:pt x="969165" y="2215467"/>
                  </a:lnTo>
                  <a:lnTo>
                    <a:pt x="922616" y="2208482"/>
                  </a:lnTo>
                  <a:lnTo>
                    <a:pt x="876717" y="2199595"/>
                  </a:lnTo>
                  <a:lnTo>
                    <a:pt x="831511" y="2188848"/>
                  </a:lnTo>
                  <a:lnTo>
                    <a:pt x="787038" y="2176281"/>
                  </a:lnTo>
                  <a:lnTo>
                    <a:pt x="743340" y="2161937"/>
                  </a:lnTo>
                  <a:lnTo>
                    <a:pt x="700460" y="2145858"/>
                  </a:lnTo>
                  <a:lnTo>
                    <a:pt x="658439" y="2128086"/>
                  </a:lnTo>
                  <a:lnTo>
                    <a:pt x="617318" y="2108662"/>
                  </a:lnTo>
                  <a:lnTo>
                    <a:pt x="577139" y="2087627"/>
                  </a:lnTo>
                  <a:lnTo>
                    <a:pt x="537945" y="2065024"/>
                  </a:lnTo>
                  <a:lnTo>
                    <a:pt x="499777" y="2040894"/>
                  </a:lnTo>
                  <a:lnTo>
                    <a:pt x="462676" y="2015280"/>
                  </a:lnTo>
                  <a:lnTo>
                    <a:pt x="426684" y="1988222"/>
                  </a:lnTo>
                  <a:lnTo>
                    <a:pt x="391844" y="1959763"/>
                  </a:lnTo>
                  <a:lnTo>
                    <a:pt x="358196" y="1929944"/>
                  </a:lnTo>
                  <a:lnTo>
                    <a:pt x="325783" y="1898807"/>
                  </a:lnTo>
                  <a:lnTo>
                    <a:pt x="294646" y="1866394"/>
                  </a:lnTo>
                  <a:lnTo>
                    <a:pt x="264827" y="1832746"/>
                  </a:lnTo>
                  <a:lnTo>
                    <a:pt x="236368" y="1797906"/>
                  </a:lnTo>
                  <a:lnTo>
                    <a:pt x="209310" y="1761914"/>
                  </a:lnTo>
                  <a:lnTo>
                    <a:pt x="183696" y="1724814"/>
                  </a:lnTo>
                  <a:lnTo>
                    <a:pt x="159566" y="1686645"/>
                  </a:lnTo>
                  <a:lnTo>
                    <a:pt x="136963" y="1647451"/>
                  </a:lnTo>
                  <a:lnTo>
                    <a:pt x="115929" y="1607272"/>
                  </a:lnTo>
                  <a:lnTo>
                    <a:pt x="96504" y="1566152"/>
                  </a:lnTo>
                  <a:lnTo>
                    <a:pt x="78732" y="1524130"/>
                  </a:lnTo>
                  <a:lnTo>
                    <a:pt x="62653" y="1481250"/>
                  </a:lnTo>
                  <a:lnTo>
                    <a:pt x="48309" y="1437553"/>
                  </a:lnTo>
                  <a:lnTo>
                    <a:pt x="35743" y="1393080"/>
                  </a:lnTo>
                  <a:lnTo>
                    <a:pt x="24995" y="1347873"/>
                  </a:lnTo>
                  <a:lnTo>
                    <a:pt x="16108" y="1301974"/>
                  </a:lnTo>
                  <a:lnTo>
                    <a:pt x="9123" y="1255426"/>
                  </a:lnTo>
                  <a:lnTo>
                    <a:pt x="4082" y="1208268"/>
                  </a:lnTo>
                  <a:lnTo>
                    <a:pt x="1027" y="1160544"/>
                  </a:lnTo>
                  <a:lnTo>
                    <a:pt x="0" y="1112301"/>
                  </a:lnTo>
                  <a:lnTo>
                    <a:pt x="1027" y="1064046"/>
                  </a:lnTo>
                  <a:lnTo>
                    <a:pt x="4082" y="1016322"/>
                  </a:lnTo>
                  <a:lnTo>
                    <a:pt x="9123" y="969165"/>
                  </a:lnTo>
                  <a:lnTo>
                    <a:pt x="16108" y="922616"/>
                  </a:lnTo>
                  <a:lnTo>
                    <a:pt x="24995" y="876717"/>
                  </a:lnTo>
                  <a:lnTo>
                    <a:pt x="35743" y="831511"/>
                  </a:lnTo>
                  <a:lnTo>
                    <a:pt x="48309" y="787038"/>
                  </a:lnTo>
                  <a:lnTo>
                    <a:pt x="62653" y="743340"/>
                  </a:lnTo>
                  <a:lnTo>
                    <a:pt x="78732" y="700460"/>
                  </a:lnTo>
                  <a:lnTo>
                    <a:pt x="96504" y="658439"/>
                  </a:lnTo>
                  <a:lnTo>
                    <a:pt x="115929" y="617318"/>
                  </a:lnTo>
                  <a:lnTo>
                    <a:pt x="136963" y="577140"/>
                  </a:lnTo>
                  <a:lnTo>
                    <a:pt x="159566" y="537945"/>
                  </a:lnTo>
                  <a:lnTo>
                    <a:pt x="183696" y="499777"/>
                  </a:lnTo>
                  <a:lnTo>
                    <a:pt x="209310" y="462676"/>
                  </a:lnTo>
                  <a:lnTo>
                    <a:pt x="236368" y="426685"/>
                  </a:lnTo>
                  <a:lnTo>
                    <a:pt x="264827" y="391844"/>
                  </a:lnTo>
                  <a:lnTo>
                    <a:pt x="294646" y="358197"/>
                  </a:lnTo>
                  <a:lnTo>
                    <a:pt x="325783" y="325783"/>
                  </a:lnTo>
                  <a:lnTo>
                    <a:pt x="358196" y="294646"/>
                  </a:lnTo>
                  <a:lnTo>
                    <a:pt x="391844" y="264828"/>
                  </a:lnTo>
                  <a:lnTo>
                    <a:pt x="426684" y="236368"/>
                  </a:lnTo>
                  <a:lnTo>
                    <a:pt x="462676" y="209311"/>
                  </a:lnTo>
                  <a:lnTo>
                    <a:pt x="499777" y="183696"/>
                  </a:lnTo>
                  <a:lnTo>
                    <a:pt x="537945" y="159566"/>
                  </a:lnTo>
                  <a:lnTo>
                    <a:pt x="577139" y="136964"/>
                  </a:lnTo>
                  <a:lnTo>
                    <a:pt x="617318" y="115929"/>
                  </a:lnTo>
                  <a:lnTo>
                    <a:pt x="658439" y="96505"/>
                  </a:lnTo>
                  <a:lnTo>
                    <a:pt x="700460" y="78732"/>
                  </a:lnTo>
                  <a:lnTo>
                    <a:pt x="743340" y="62653"/>
                  </a:lnTo>
                  <a:lnTo>
                    <a:pt x="787038" y="48309"/>
                  </a:lnTo>
                  <a:lnTo>
                    <a:pt x="831511" y="35743"/>
                  </a:lnTo>
                  <a:lnTo>
                    <a:pt x="876717" y="24995"/>
                  </a:lnTo>
                  <a:lnTo>
                    <a:pt x="922616" y="16108"/>
                  </a:lnTo>
                  <a:lnTo>
                    <a:pt x="969165" y="9123"/>
                  </a:lnTo>
                  <a:lnTo>
                    <a:pt x="1016322" y="4082"/>
                  </a:lnTo>
                  <a:lnTo>
                    <a:pt x="1064046" y="1027"/>
                  </a:lnTo>
                  <a:lnTo>
                    <a:pt x="1112295" y="0"/>
                  </a:lnTo>
                  <a:lnTo>
                    <a:pt x="1160544" y="1027"/>
                  </a:lnTo>
                  <a:lnTo>
                    <a:pt x="1208268" y="4082"/>
                  </a:lnTo>
                  <a:lnTo>
                    <a:pt x="1255426" y="9123"/>
                  </a:lnTo>
                  <a:lnTo>
                    <a:pt x="1301974" y="16108"/>
                  </a:lnTo>
                  <a:lnTo>
                    <a:pt x="1347873" y="24995"/>
                  </a:lnTo>
                  <a:lnTo>
                    <a:pt x="1393080" y="35743"/>
                  </a:lnTo>
                  <a:lnTo>
                    <a:pt x="1437552" y="48309"/>
                  </a:lnTo>
                  <a:lnTo>
                    <a:pt x="1481250" y="62653"/>
                  </a:lnTo>
                  <a:lnTo>
                    <a:pt x="1524130" y="78732"/>
                  </a:lnTo>
                  <a:lnTo>
                    <a:pt x="1566152" y="96505"/>
                  </a:lnTo>
                  <a:lnTo>
                    <a:pt x="1607272" y="115929"/>
                  </a:lnTo>
                  <a:lnTo>
                    <a:pt x="1647451" y="136964"/>
                  </a:lnTo>
                  <a:lnTo>
                    <a:pt x="1686645" y="159566"/>
                  </a:lnTo>
                  <a:lnTo>
                    <a:pt x="1724813" y="183696"/>
                  </a:lnTo>
                  <a:lnTo>
                    <a:pt x="1761914" y="209311"/>
                  </a:lnTo>
                  <a:lnTo>
                    <a:pt x="1797906" y="236368"/>
                  </a:lnTo>
                  <a:lnTo>
                    <a:pt x="1832746" y="264828"/>
                  </a:lnTo>
                  <a:lnTo>
                    <a:pt x="1866394" y="294646"/>
                  </a:lnTo>
                  <a:lnTo>
                    <a:pt x="1898807" y="325783"/>
                  </a:lnTo>
                  <a:lnTo>
                    <a:pt x="1929944" y="358197"/>
                  </a:lnTo>
                  <a:lnTo>
                    <a:pt x="1959763" y="391844"/>
                  </a:lnTo>
                  <a:lnTo>
                    <a:pt x="1988222" y="426685"/>
                  </a:lnTo>
                  <a:lnTo>
                    <a:pt x="2015280" y="462676"/>
                  </a:lnTo>
                  <a:lnTo>
                    <a:pt x="2040894" y="499777"/>
                  </a:lnTo>
                  <a:lnTo>
                    <a:pt x="2065024" y="537945"/>
                  </a:lnTo>
                  <a:lnTo>
                    <a:pt x="2087627" y="577140"/>
                  </a:lnTo>
                  <a:lnTo>
                    <a:pt x="2108661" y="617318"/>
                  </a:lnTo>
                  <a:lnTo>
                    <a:pt x="2128086" y="658439"/>
                  </a:lnTo>
                  <a:lnTo>
                    <a:pt x="2145858" y="700460"/>
                  </a:lnTo>
                  <a:lnTo>
                    <a:pt x="2161937" y="743340"/>
                  </a:lnTo>
                  <a:lnTo>
                    <a:pt x="2176281" y="787038"/>
                  </a:lnTo>
                  <a:lnTo>
                    <a:pt x="2188847" y="831511"/>
                  </a:lnTo>
                  <a:lnTo>
                    <a:pt x="2199595" y="876717"/>
                  </a:lnTo>
                  <a:lnTo>
                    <a:pt x="2208482" y="922616"/>
                  </a:lnTo>
                  <a:lnTo>
                    <a:pt x="2215467" y="969165"/>
                  </a:lnTo>
                  <a:lnTo>
                    <a:pt x="2220508" y="1016322"/>
                  </a:lnTo>
                  <a:lnTo>
                    <a:pt x="2223563" y="1064046"/>
                  </a:lnTo>
                  <a:lnTo>
                    <a:pt x="2224590" y="1112301"/>
                  </a:lnTo>
                  <a:lnTo>
                    <a:pt x="2223563" y="1160544"/>
                  </a:lnTo>
                  <a:lnTo>
                    <a:pt x="2220508" y="1208268"/>
                  </a:lnTo>
                  <a:lnTo>
                    <a:pt x="2215467" y="1255426"/>
                  </a:lnTo>
                  <a:lnTo>
                    <a:pt x="2208482" y="1301974"/>
                  </a:lnTo>
                  <a:lnTo>
                    <a:pt x="2199595" y="1347873"/>
                  </a:lnTo>
                  <a:lnTo>
                    <a:pt x="2188847" y="1393080"/>
                  </a:lnTo>
                  <a:lnTo>
                    <a:pt x="2176281" y="1437553"/>
                  </a:lnTo>
                  <a:lnTo>
                    <a:pt x="2161937" y="1481250"/>
                  </a:lnTo>
                  <a:lnTo>
                    <a:pt x="2145858" y="1524130"/>
                  </a:lnTo>
                  <a:lnTo>
                    <a:pt x="2128086" y="1566152"/>
                  </a:lnTo>
                  <a:lnTo>
                    <a:pt x="2108661" y="1607272"/>
                  </a:lnTo>
                  <a:lnTo>
                    <a:pt x="2087627" y="1647451"/>
                  </a:lnTo>
                  <a:lnTo>
                    <a:pt x="2065024" y="1686645"/>
                  </a:lnTo>
                  <a:lnTo>
                    <a:pt x="2040894" y="1724814"/>
                  </a:lnTo>
                  <a:lnTo>
                    <a:pt x="2015280" y="1761914"/>
                  </a:lnTo>
                  <a:lnTo>
                    <a:pt x="1988222" y="1797906"/>
                  </a:lnTo>
                  <a:lnTo>
                    <a:pt x="1959763" y="1832746"/>
                  </a:lnTo>
                  <a:lnTo>
                    <a:pt x="1929944" y="1866394"/>
                  </a:lnTo>
                  <a:lnTo>
                    <a:pt x="1898807" y="1898807"/>
                  </a:lnTo>
                  <a:lnTo>
                    <a:pt x="1866394" y="1929944"/>
                  </a:lnTo>
                  <a:lnTo>
                    <a:pt x="1832746" y="1959763"/>
                  </a:lnTo>
                  <a:lnTo>
                    <a:pt x="1797906" y="1988222"/>
                  </a:lnTo>
                  <a:lnTo>
                    <a:pt x="1761914" y="2015280"/>
                  </a:lnTo>
                  <a:lnTo>
                    <a:pt x="1724813" y="2040894"/>
                  </a:lnTo>
                  <a:lnTo>
                    <a:pt x="1686645" y="2065024"/>
                  </a:lnTo>
                  <a:lnTo>
                    <a:pt x="1647451" y="2087627"/>
                  </a:lnTo>
                  <a:lnTo>
                    <a:pt x="1607272" y="2108662"/>
                  </a:lnTo>
                  <a:lnTo>
                    <a:pt x="1566152" y="2128086"/>
                  </a:lnTo>
                  <a:lnTo>
                    <a:pt x="1524130" y="2145858"/>
                  </a:lnTo>
                  <a:lnTo>
                    <a:pt x="1481250" y="2161937"/>
                  </a:lnTo>
                  <a:lnTo>
                    <a:pt x="1437552" y="2176281"/>
                  </a:lnTo>
                  <a:lnTo>
                    <a:pt x="1393080" y="2188848"/>
                  </a:lnTo>
                  <a:lnTo>
                    <a:pt x="1347873" y="2199595"/>
                  </a:lnTo>
                  <a:lnTo>
                    <a:pt x="1301974" y="2208482"/>
                  </a:lnTo>
                  <a:lnTo>
                    <a:pt x="1255426" y="2215467"/>
                  </a:lnTo>
                  <a:lnTo>
                    <a:pt x="1208268" y="2220508"/>
                  </a:lnTo>
                  <a:lnTo>
                    <a:pt x="1160544" y="2223563"/>
                  </a:lnTo>
                  <a:lnTo>
                    <a:pt x="1112308" y="2224591"/>
                  </a:lnTo>
                  <a:close/>
                </a:path>
              </a:pathLst>
            </a:custGeom>
            <a:solidFill>
              <a:srgbClr val="203865"/>
            </a:solidFill>
          </p:spPr>
          <p:txBody>
            <a:bodyPr wrap="square" lIns="0" tIns="0" rIns="0" bIns="0" rtlCol="0"/>
            <a:lstStyle/>
            <a:p>
              <a:endParaRPr/>
            </a:p>
          </p:txBody>
        </p:sp>
        <p:pic>
          <p:nvPicPr>
            <p:cNvPr id="11" name="object 11"/>
            <p:cNvPicPr/>
            <p:nvPr/>
          </p:nvPicPr>
          <p:blipFill>
            <a:blip r:embed="rId4" cstate="print"/>
            <a:stretch>
              <a:fillRect/>
            </a:stretch>
          </p:blipFill>
          <p:spPr>
            <a:xfrm>
              <a:off x="6584280" y="5073924"/>
              <a:ext cx="2059441" cy="2059433"/>
            </a:xfrm>
            <a:prstGeom prst="rect">
              <a:avLst/>
            </a:prstGeom>
          </p:spPr>
        </p:pic>
      </p:grpSp>
      <p:grpSp>
        <p:nvGrpSpPr>
          <p:cNvPr id="12" name="object 12"/>
          <p:cNvGrpSpPr/>
          <p:nvPr/>
        </p:nvGrpSpPr>
        <p:grpSpPr>
          <a:xfrm>
            <a:off x="9561698" y="4991345"/>
            <a:ext cx="2225040" cy="2225040"/>
            <a:chOff x="9561698" y="4991345"/>
            <a:chExt cx="2225040" cy="2225040"/>
          </a:xfrm>
        </p:grpSpPr>
        <p:sp>
          <p:nvSpPr>
            <p:cNvPr id="13" name="object 13"/>
            <p:cNvSpPr/>
            <p:nvPr/>
          </p:nvSpPr>
          <p:spPr>
            <a:xfrm>
              <a:off x="9561698" y="4991345"/>
              <a:ext cx="2225040" cy="2225040"/>
            </a:xfrm>
            <a:custGeom>
              <a:avLst/>
              <a:gdLst/>
              <a:ahLst/>
              <a:cxnLst/>
              <a:rect l="l" t="t" r="r" b="b"/>
              <a:pathLst>
                <a:path w="2225040" h="2225040">
                  <a:moveTo>
                    <a:pt x="1112307" y="2224591"/>
                  </a:moveTo>
                  <a:lnTo>
                    <a:pt x="1064046" y="2223563"/>
                  </a:lnTo>
                  <a:lnTo>
                    <a:pt x="1016322" y="2220508"/>
                  </a:lnTo>
                  <a:lnTo>
                    <a:pt x="969164" y="2215467"/>
                  </a:lnTo>
                  <a:lnTo>
                    <a:pt x="922616" y="2208482"/>
                  </a:lnTo>
                  <a:lnTo>
                    <a:pt x="876717" y="2199595"/>
                  </a:lnTo>
                  <a:lnTo>
                    <a:pt x="831510" y="2188848"/>
                  </a:lnTo>
                  <a:lnTo>
                    <a:pt x="787037" y="2176281"/>
                  </a:lnTo>
                  <a:lnTo>
                    <a:pt x="743340" y="2161937"/>
                  </a:lnTo>
                  <a:lnTo>
                    <a:pt x="700460" y="2145858"/>
                  </a:lnTo>
                  <a:lnTo>
                    <a:pt x="658438" y="2128086"/>
                  </a:lnTo>
                  <a:lnTo>
                    <a:pt x="617317" y="2108662"/>
                  </a:lnTo>
                  <a:lnTo>
                    <a:pt x="577139" y="2087627"/>
                  </a:lnTo>
                  <a:lnTo>
                    <a:pt x="537945" y="2065024"/>
                  </a:lnTo>
                  <a:lnTo>
                    <a:pt x="499776" y="2040894"/>
                  </a:lnTo>
                  <a:lnTo>
                    <a:pt x="462676" y="2015280"/>
                  </a:lnTo>
                  <a:lnTo>
                    <a:pt x="426684" y="1988222"/>
                  </a:lnTo>
                  <a:lnTo>
                    <a:pt x="391844" y="1959763"/>
                  </a:lnTo>
                  <a:lnTo>
                    <a:pt x="358196" y="1929944"/>
                  </a:lnTo>
                  <a:lnTo>
                    <a:pt x="325783" y="1898807"/>
                  </a:lnTo>
                  <a:lnTo>
                    <a:pt x="294646" y="1866394"/>
                  </a:lnTo>
                  <a:lnTo>
                    <a:pt x="264827" y="1832746"/>
                  </a:lnTo>
                  <a:lnTo>
                    <a:pt x="236368" y="1797906"/>
                  </a:lnTo>
                  <a:lnTo>
                    <a:pt x="209310" y="1761914"/>
                  </a:lnTo>
                  <a:lnTo>
                    <a:pt x="183695" y="1724814"/>
                  </a:lnTo>
                  <a:lnTo>
                    <a:pt x="159566" y="1686645"/>
                  </a:lnTo>
                  <a:lnTo>
                    <a:pt x="136963" y="1647451"/>
                  </a:lnTo>
                  <a:lnTo>
                    <a:pt x="115928" y="1607272"/>
                  </a:lnTo>
                  <a:lnTo>
                    <a:pt x="96504" y="1566152"/>
                  </a:lnTo>
                  <a:lnTo>
                    <a:pt x="78731" y="1524130"/>
                  </a:lnTo>
                  <a:lnTo>
                    <a:pt x="62653" y="1481250"/>
                  </a:lnTo>
                  <a:lnTo>
                    <a:pt x="48309" y="1437553"/>
                  </a:lnTo>
                  <a:lnTo>
                    <a:pt x="35742" y="1393080"/>
                  </a:lnTo>
                  <a:lnTo>
                    <a:pt x="24995" y="1347873"/>
                  </a:lnTo>
                  <a:lnTo>
                    <a:pt x="16108" y="1301974"/>
                  </a:lnTo>
                  <a:lnTo>
                    <a:pt x="9123" y="1255426"/>
                  </a:lnTo>
                  <a:lnTo>
                    <a:pt x="4082" y="1208268"/>
                  </a:lnTo>
                  <a:lnTo>
                    <a:pt x="1027" y="1160544"/>
                  </a:lnTo>
                  <a:lnTo>
                    <a:pt x="0" y="1112320"/>
                  </a:lnTo>
                  <a:lnTo>
                    <a:pt x="1027" y="1064046"/>
                  </a:lnTo>
                  <a:lnTo>
                    <a:pt x="4082" y="1016322"/>
                  </a:lnTo>
                  <a:lnTo>
                    <a:pt x="9123" y="969165"/>
                  </a:lnTo>
                  <a:lnTo>
                    <a:pt x="16108" y="922616"/>
                  </a:lnTo>
                  <a:lnTo>
                    <a:pt x="24995" y="876717"/>
                  </a:lnTo>
                  <a:lnTo>
                    <a:pt x="35742" y="831511"/>
                  </a:lnTo>
                  <a:lnTo>
                    <a:pt x="48309" y="787038"/>
                  </a:lnTo>
                  <a:lnTo>
                    <a:pt x="62653" y="743340"/>
                  </a:lnTo>
                  <a:lnTo>
                    <a:pt x="78731" y="700460"/>
                  </a:lnTo>
                  <a:lnTo>
                    <a:pt x="96504" y="658439"/>
                  </a:lnTo>
                  <a:lnTo>
                    <a:pt x="115928" y="617318"/>
                  </a:lnTo>
                  <a:lnTo>
                    <a:pt x="136963" y="577140"/>
                  </a:lnTo>
                  <a:lnTo>
                    <a:pt x="159566" y="537945"/>
                  </a:lnTo>
                  <a:lnTo>
                    <a:pt x="183695" y="499777"/>
                  </a:lnTo>
                  <a:lnTo>
                    <a:pt x="209310" y="462676"/>
                  </a:lnTo>
                  <a:lnTo>
                    <a:pt x="236368" y="426685"/>
                  </a:lnTo>
                  <a:lnTo>
                    <a:pt x="264827" y="391844"/>
                  </a:lnTo>
                  <a:lnTo>
                    <a:pt x="294646" y="358197"/>
                  </a:lnTo>
                  <a:lnTo>
                    <a:pt x="325783" y="325783"/>
                  </a:lnTo>
                  <a:lnTo>
                    <a:pt x="358196" y="294646"/>
                  </a:lnTo>
                  <a:lnTo>
                    <a:pt x="391844" y="264828"/>
                  </a:lnTo>
                  <a:lnTo>
                    <a:pt x="426684" y="236368"/>
                  </a:lnTo>
                  <a:lnTo>
                    <a:pt x="462676" y="209311"/>
                  </a:lnTo>
                  <a:lnTo>
                    <a:pt x="499776" y="183696"/>
                  </a:lnTo>
                  <a:lnTo>
                    <a:pt x="537945" y="159566"/>
                  </a:lnTo>
                  <a:lnTo>
                    <a:pt x="577139" y="136964"/>
                  </a:lnTo>
                  <a:lnTo>
                    <a:pt x="617317" y="115929"/>
                  </a:lnTo>
                  <a:lnTo>
                    <a:pt x="658438" y="96505"/>
                  </a:lnTo>
                  <a:lnTo>
                    <a:pt x="700460" y="78732"/>
                  </a:lnTo>
                  <a:lnTo>
                    <a:pt x="743340" y="62653"/>
                  </a:lnTo>
                  <a:lnTo>
                    <a:pt x="787037" y="48309"/>
                  </a:lnTo>
                  <a:lnTo>
                    <a:pt x="831510" y="35743"/>
                  </a:lnTo>
                  <a:lnTo>
                    <a:pt x="876717" y="24995"/>
                  </a:lnTo>
                  <a:lnTo>
                    <a:pt x="922616" y="16108"/>
                  </a:lnTo>
                  <a:lnTo>
                    <a:pt x="969164" y="9123"/>
                  </a:lnTo>
                  <a:lnTo>
                    <a:pt x="1016322" y="4082"/>
                  </a:lnTo>
                  <a:lnTo>
                    <a:pt x="1064046" y="1027"/>
                  </a:lnTo>
                  <a:lnTo>
                    <a:pt x="1112295" y="0"/>
                  </a:lnTo>
                  <a:lnTo>
                    <a:pt x="1160544" y="1027"/>
                  </a:lnTo>
                  <a:lnTo>
                    <a:pt x="1208268" y="4082"/>
                  </a:lnTo>
                  <a:lnTo>
                    <a:pt x="1255425" y="9123"/>
                  </a:lnTo>
                  <a:lnTo>
                    <a:pt x="1301974" y="16108"/>
                  </a:lnTo>
                  <a:lnTo>
                    <a:pt x="1347873" y="24995"/>
                  </a:lnTo>
                  <a:lnTo>
                    <a:pt x="1393079" y="35743"/>
                  </a:lnTo>
                  <a:lnTo>
                    <a:pt x="1437552" y="48309"/>
                  </a:lnTo>
                  <a:lnTo>
                    <a:pt x="1481249" y="62653"/>
                  </a:lnTo>
                  <a:lnTo>
                    <a:pt x="1524130" y="78732"/>
                  </a:lnTo>
                  <a:lnTo>
                    <a:pt x="1566151" y="96505"/>
                  </a:lnTo>
                  <a:lnTo>
                    <a:pt x="1607272" y="115929"/>
                  </a:lnTo>
                  <a:lnTo>
                    <a:pt x="1647450" y="136964"/>
                  </a:lnTo>
                  <a:lnTo>
                    <a:pt x="1686644" y="159566"/>
                  </a:lnTo>
                  <a:lnTo>
                    <a:pt x="1724813" y="183696"/>
                  </a:lnTo>
                  <a:lnTo>
                    <a:pt x="1761914" y="209311"/>
                  </a:lnTo>
                  <a:lnTo>
                    <a:pt x="1797905" y="236368"/>
                  </a:lnTo>
                  <a:lnTo>
                    <a:pt x="1832746" y="264828"/>
                  </a:lnTo>
                  <a:lnTo>
                    <a:pt x="1866393" y="294646"/>
                  </a:lnTo>
                  <a:lnTo>
                    <a:pt x="1898806" y="325783"/>
                  </a:lnTo>
                  <a:lnTo>
                    <a:pt x="1929943" y="358197"/>
                  </a:lnTo>
                  <a:lnTo>
                    <a:pt x="1959762" y="391844"/>
                  </a:lnTo>
                  <a:lnTo>
                    <a:pt x="1988221" y="426685"/>
                  </a:lnTo>
                  <a:lnTo>
                    <a:pt x="2015279" y="462676"/>
                  </a:lnTo>
                  <a:lnTo>
                    <a:pt x="2040894" y="499777"/>
                  </a:lnTo>
                  <a:lnTo>
                    <a:pt x="2065023" y="537945"/>
                  </a:lnTo>
                  <a:lnTo>
                    <a:pt x="2087626" y="577140"/>
                  </a:lnTo>
                  <a:lnTo>
                    <a:pt x="2108661" y="617318"/>
                  </a:lnTo>
                  <a:lnTo>
                    <a:pt x="2128085" y="658439"/>
                  </a:lnTo>
                  <a:lnTo>
                    <a:pt x="2145858" y="700460"/>
                  </a:lnTo>
                  <a:lnTo>
                    <a:pt x="2161937" y="743340"/>
                  </a:lnTo>
                  <a:lnTo>
                    <a:pt x="2176280" y="787038"/>
                  </a:lnTo>
                  <a:lnTo>
                    <a:pt x="2188847" y="831511"/>
                  </a:lnTo>
                  <a:lnTo>
                    <a:pt x="2199595" y="876717"/>
                  </a:lnTo>
                  <a:lnTo>
                    <a:pt x="2208482" y="922616"/>
                  </a:lnTo>
                  <a:lnTo>
                    <a:pt x="2215467" y="969165"/>
                  </a:lnTo>
                  <a:lnTo>
                    <a:pt x="2220507" y="1016322"/>
                  </a:lnTo>
                  <a:lnTo>
                    <a:pt x="2223563" y="1064046"/>
                  </a:lnTo>
                  <a:lnTo>
                    <a:pt x="2224590" y="1112320"/>
                  </a:lnTo>
                  <a:lnTo>
                    <a:pt x="2223563" y="1160544"/>
                  </a:lnTo>
                  <a:lnTo>
                    <a:pt x="2220507" y="1208268"/>
                  </a:lnTo>
                  <a:lnTo>
                    <a:pt x="2215467" y="1255426"/>
                  </a:lnTo>
                  <a:lnTo>
                    <a:pt x="2208482" y="1301974"/>
                  </a:lnTo>
                  <a:lnTo>
                    <a:pt x="2199595" y="1347873"/>
                  </a:lnTo>
                  <a:lnTo>
                    <a:pt x="2188847" y="1393080"/>
                  </a:lnTo>
                  <a:lnTo>
                    <a:pt x="2176280" y="1437553"/>
                  </a:lnTo>
                  <a:lnTo>
                    <a:pt x="2161937" y="1481250"/>
                  </a:lnTo>
                  <a:lnTo>
                    <a:pt x="2145858" y="1524130"/>
                  </a:lnTo>
                  <a:lnTo>
                    <a:pt x="2128085" y="1566152"/>
                  </a:lnTo>
                  <a:lnTo>
                    <a:pt x="2108661" y="1607272"/>
                  </a:lnTo>
                  <a:lnTo>
                    <a:pt x="2087626" y="1647451"/>
                  </a:lnTo>
                  <a:lnTo>
                    <a:pt x="2065023" y="1686645"/>
                  </a:lnTo>
                  <a:lnTo>
                    <a:pt x="2040894" y="1724814"/>
                  </a:lnTo>
                  <a:lnTo>
                    <a:pt x="2015279" y="1761914"/>
                  </a:lnTo>
                  <a:lnTo>
                    <a:pt x="1988221" y="1797906"/>
                  </a:lnTo>
                  <a:lnTo>
                    <a:pt x="1959762" y="1832746"/>
                  </a:lnTo>
                  <a:lnTo>
                    <a:pt x="1929943" y="1866394"/>
                  </a:lnTo>
                  <a:lnTo>
                    <a:pt x="1898806" y="1898807"/>
                  </a:lnTo>
                  <a:lnTo>
                    <a:pt x="1866393" y="1929944"/>
                  </a:lnTo>
                  <a:lnTo>
                    <a:pt x="1832746" y="1959763"/>
                  </a:lnTo>
                  <a:lnTo>
                    <a:pt x="1797905" y="1988222"/>
                  </a:lnTo>
                  <a:lnTo>
                    <a:pt x="1761914" y="2015280"/>
                  </a:lnTo>
                  <a:lnTo>
                    <a:pt x="1724813" y="2040894"/>
                  </a:lnTo>
                  <a:lnTo>
                    <a:pt x="1686644" y="2065024"/>
                  </a:lnTo>
                  <a:lnTo>
                    <a:pt x="1647450" y="2087627"/>
                  </a:lnTo>
                  <a:lnTo>
                    <a:pt x="1607272" y="2108662"/>
                  </a:lnTo>
                  <a:lnTo>
                    <a:pt x="1566151" y="2128086"/>
                  </a:lnTo>
                  <a:lnTo>
                    <a:pt x="1524130" y="2145858"/>
                  </a:lnTo>
                  <a:lnTo>
                    <a:pt x="1481249" y="2161937"/>
                  </a:lnTo>
                  <a:lnTo>
                    <a:pt x="1437552" y="2176281"/>
                  </a:lnTo>
                  <a:lnTo>
                    <a:pt x="1393079" y="2188848"/>
                  </a:lnTo>
                  <a:lnTo>
                    <a:pt x="1347873" y="2199595"/>
                  </a:lnTo>
                  <a:lnTo>
                    <a:pt x="1301974" y="2208482"/>
                  </a:lnTo>
                  <a:lnTo>
                    <a:pt x="1255425" y="2215467"/>
                  </a:lnTo>
                  <a:lnTo>
                    <a:pt x="1208268" y="2220508"/>
                  </a:lnTo>
                  <a:lnTo>
                    <a:pt x="1160544" y="2223563"/>
                  </a:lnTo>
                  <a:lnTo>
                    <a:pt x="1112307" y="2224591"/>
                  </a:lnTo>
                  <a:close/>
                </a:path>
              </a:pathLst>
            </a:custGeom>
            <a:solidFill>
              <a:srgbClr val="FEBE0D"/>
            </a:solidFill>
          </p:spPr>
          <p:txBody>
            <a:bodyPr wrap="square" lIns="0" tIns="0" rIns="0" bIns="0" rtlCol="0"/>
            <a:lstStyle/>
            <a:p>
              <a:endParaRPr/>
            </a:p>
          </p:txBody>
        </p:sp>
        <p:pic>
          <p:nvPicPr>
            <p:cNvPr id="14" name="object 14"/>
            <p:cNvPicPr/>
            <p:nvPr/>
          </p:nvPicPr>
          <p:blipFill>
            <a:blip r:embed="rId5" cstate="print"/>
            <a:stretch>
              <a:fillRect/>
            </a:stretch>
          </p:blipFill>
          <p:spPr>
            <a:xfrm>
              <a:off x="9644273" y="5073924"/>
              <a:ext cx="2059441" cy="2059433"/>
            </a:xfrm>
            <a:prstGeom prst="rect">
              <a:avLst/>
            </a:prstGeom>
          </p:spPr>
        </p:pic>
      </p:grpSp>
      <p:grpSp>
        <p:nvGrpSpPr>
          <p:cNvPr id="15" name="object 15"/>
          <p:cNvGrpSpPr/>
          <p:nvPr/>
        </p:nvGrpSpPr>
        <p:grpSpPr>
          <a:xfrm>
            <a:off x="12621688" y="4991345"/>
            <a:ext cx="2225040" cy="2225040"/>
            <a:chOff x="12621688" y="4991345"/>
            <a:chExt cx="2225040" cy="2225040"/>
          </a:xfrm>
        </p:grpSpPr>
        <p:sp>
          <p:nvSpPr>
            <p:cNvPr id="16" name="object 16"/>
            <p:cNvSpPr/>
            <p:nvPr/>
          </p:nvSpPr>
          <p:spPr>
            <a:xfrm>
              <a:off x="12621688" y="4991345"/>
              <a:ext cx="2225040" cy="2225040"/>
            </a:xfrm>
            <a:custGeom>
              <a:avLst/>
              <a:gdLst/>
              <a:ahLst/>
              <a:cxnLst/>
              <a:rect l="l" t="t" r="r" b="b"/>
              <a:pathLst>
                <a:path w="2225040" h="2225040">
                  <a:moveTo>
                    <a:pt x="1112306" y="2224591"/>
                  </a:moveTo>
                  <a:lnTo>
                    <a:pt x="1064045" y="2223563"/>
                  </a:lnTo>
                  <a:lnTo>
                    <a:pt x="1016321" y="2220508"/>
                  </a:lnTo>
                  <a:lnTo>
                    <a:pt x="969164" y="2215467"/>
                  </a:lnTo>
                  <a:lnTo>
                    <a:pt x="922615" y="2208482"/>
                  </a:lnTo>
                  <a:lnTo>
                    <a:pt x="876716" y="2199595"/>
                  </a:lnTo>
                  <a:lnTo>
                    <a:pt x="831510" y="2188848"/>
                  </a:lnTo>
                  <a:lnTo>
                    <a:pt x="787037" y="2176281"/>
                  </a:lnTo>
                  <a:lnTo>
                    <a:pt x="743339" y="2161937"/>
                  </a:lnTo>
                  <a:lnTo>
                    <a:pt x="700459" y="2145858"/>
                  </a:lnTo>
                  <a:lnTo>
                    <a:pt x="658438" y="2128086"/>
                  </a:lnTo>
                  <a:lnTo>
                    <a:pt x="617317" y="2108662"/>
                  </a:lnTo>
                  <a:lnTo>
                    <a:pt x="577139" y="2087627"/>
                  </a:lnTo>
                  <a:lnTo>
                    <a:pt x="537944" y="2065024"/>
                  </a:lnTo>
                  <a:lnTo>
                    <a:pt x="499776" y="2040894"/>
                  </a:lnTo>
                  <a:lnTo>
                    <a:pt x="462675" y="2015280"/>
                  </a:lnTo>
                  <a:lnTo>
                    <a:pt x="426684" y="1988222"/>
                  </a:lnTo>
                  <a:lnTo>
                    <a:pt x="391843" y="1959763"/>
                  </a:lnTo>
                  <a:lnTo>
                    <a:pt x="358196" y="1929944"/>
                  </a:lnTo>
                  <a:lnTo>
                    <a:pt x="325782" y="1898807"/>
                  </a:lnTo>
                  <a:lnTo>
                    <a:pt x="294646" y="1866394"/>
                  </a:lnTo>
                  <a:lnTo>
                    <a:pt x="264827" y="1832746"/>
                  </a:lnTo>
                  <a:lnTo>
                    <a:pt x="236367" y="1797906"/>
                  </a:lnTo>
                  <a:lnTo>
                    <a:pt x="209310" y="1761914"/>
                  </a:lnTo>
                  <a:lnTo>
                    <a:pt x="183695" y="1724814"/>
                  </a:lnTo>
                  <a:lnTo>
                    <a:pt x="159566" y="1686645"/>
                  </a:lnTo>
                  <a:lnTo>
                    <a:pt x="136963" y="1647451"/>
                  </a:lnTo>
                  <a:lnTo>
                    <a:pt x="115928" y="1607272"/>
                  </a:lnTo>
                  <a:lnTo>
                    <a:pt x="96504" y="1566152"/>
                  </a:lnTo>
                  <a:lnTo>
                    <a:pt x="78731" y="1524130"/>
                  </a:lnTo>
                  <a:lnTo>
                    <a:pt x="62652" y="1481250"/>
                  </a:lnTo>
                  <a:lnTo>
                    <a:pt x="48308" y="1437553"/>
                  </a:lnTo>
                  <a:lnTo>
                    <a:pt x="35742" y="1393080"/>
                  </a:lnTo>
                  <a:lnTo>
                    <a:pt x="24994" y="1347873"/>
                  </a:lnTo>
                  <a:lnTo>
                    <a:pt x="16107" y="1301974"/>
                  </a:lnTo>
                  <a:lnTo>
                    <a:pt x="9122" y="1255426"/>
                  </a:lnTo>
                  <a:lnTo>
                    <a:pt x="4081" y="1208268"/>
                  </a:lnTo>
                  <a:lnTo>
                    <a:pt x="1026" y="1160544"/>
                  </a:lnTo>
                  <a:lnTo>
                    <a:pt x="0" y="1112245"/>
                  </a:lnTo>
                  <a:lnTo>
                    <a:pt x="1026" y="1064046"/>
                  </a:lnTo>
                  <a:lnTo>
                    <a:pt x="4081" y="1016322"/>
                  </a:lnTo>
                  <a:lnTo>
                    <a:pt x="9122" y="969165"/>
                  </a:lnTo>
                  <a:lnTo>
                    <a:pt x="16107" y="922616"/>
                  </a:lnTo>
                  <a:lnTo>
                    <a:pt x="24994" y="876717"/>
                  </a:lnTo>
                  <a:lnTo>
                    <a:pt x="35742" y="831511"/>
                  </a:lnTo>
                  <a:lnTo>
                    <a:pt x="48308" y="787038"/>
                  </a:lnTo>
                  <a:lnTo>
                    <a:pt x="62652" y="743340"/>
                  </a:lnTo>
                  <a:lnTo>
                    <a:pt x="78731" y="700460"/>
                  </a:lnTo>
                  <a:lnTo>
                    <a:pt x="96504" y="658439"/>
                  </a:lnTo>
                  <a:lnTo>
                    <a:pt x="115928" y="617318"/>
                  </a:lnTo>
                  <a:lnTo>
                    <a:pt x="136963" y="577140"/>
                  </a:lnTo>
                  <a:lnTo>
                    <a:pt x="159566" y="537945"/>
                  </a:lnTo>
                  <a:lnTo>
                    <a:pt x="183695" y="499777"/>
                  </a:lnTo>
                  <a:lnTo>
                    <a:pt x="209310" y="462676"/>
                  </a:lnTo>
                  <a:lnTo>
                    <a:pt x="236367" y="426685"/>
                  </a:lnTo>
                  <a:lnTo>
                    <a:pt x="264827" y="391844"/>
                  </a:lnTo>
                  <a:lnTo>
                    <a:pt x="294646" y="358197"/>
                  </a:lnTo>
                  <a:lnTo>
                    <a:pt x="325782" y="325783"/>
                  </a:lnTo>
                  <a:lnTo>
                    <a:pt x="358196" y="294646"/>
                  </a:lnTo>
                  <a:lnTo>
                    <a:pt x="391843" y="264828"/>
                  </a:lnTo>
                  <a:lnTo>
                    <a:pt x="426684" y="236368"/>
                  </a:lnTo>
                  <a:lnTo>
                    <a:pt x="462675" y="209311"/>
                  </a:lnTo>
                  <a:lnTo>
                    <a:pt x="499776" y="183696"/>
                  </a:lnTo>
                  <a:lnTo>
                    <a:pt x="537944" y="159566"/>
                  </a:lnTo>
                  <a:lnTo>
                    <a:pt x="577139" y="136964"/>
                  </a:lnTo>
                  <a:lnTo>
                    <a:pt x="617317" y="115929"/>
                  </a:lnTo>
                  <a:lnTo>
                    <a:pt x="658438" y="96505"/>
                  </a:lnTo>
                  <a:lnTo>
                    <a:pt x="700459" y="78732"/>
                  </a:lnTo>
                  <a:lnTo>
                    <a:pt x="743339" y="62653"/>
                  </a:lnTo>
                  <a:lnTo>
                    <a:pt x="787037" y="48309"/>
                  </a:lnTo>
                  <a:lnTo>
                    <a:pt x="831510" y="35743"/>
                  </a:lnTo>
                  <a:lnTo>
                    <a:pt x="876716" y="24995"/>
                  </a:lnTo>
                  <a:lnTo>
                    <a:pt x="922615" y="16108"/>
                  </a:lnTo>
                  <a:lnTo>
                    <a:pt x="969164" y="9123"/>
                  </a:lnTo>
                  <a:lnTo>
                    <a:pt x="1016321" y="4082"/>
                  </a:lnTo>
                  <a:lnTo>
                    <a:pt x="1064045" y="1027"/>
                  </a:lnTo>
                  <a:lnTo>
                    <a:pt x="1112294" y="0"/>
                  </a:lnTo>
                  <a:lnTo>
                    <a:pt x="1160543" y="1027"/>
                  </a:lnTo>
                  <a:lnTo>
                    <a:pt x="1208267" y="4082"/>
                  </a:lnTo>
                  <a:lnTo>
                    <a:pt x="1255424" y="9123"/>
                  </a:lnTo>
                  <a:lnTo>
                    <a:pt x="1301973" y="16108"/>
                  </a:lnTo>
                  <a:lnTo>
                    <a:pt x="1347872" y="24995"/>
                  </a:lnTo>
                  <a:lnTo>
                    <a:pt x="1393078" y="35743"/>
                  </a:lnTo>
                  <a:lnTo>
                    <a:pt x="1437551" y="48309"/>
                  </a:lnTo>
                  <a:lnTo>
                    <a:pt x="1481249" y="62653"/>
                  </a:lnTo>
                  <a:lnTo>
                    <a:pt x="1524129" y="78732"/>
                  </a:lnTo>
                  <a:lnTo>
                    <a:pt x="1566151" y="96505"/>
                  </a:lnTo>
                  <a:lnTo>
                    <a:pt x="1607271" y="115929"/>
                  </a:lnTo>
                  <a:lnTo>
                    <a:pt x="1647450" y="136964"/>
                  </a:lnTo>
                  <a:lnTo>
                    <a:pt x="1686644" y="159566"/>
                  </a:lnTo>
                  <a:lnTo>
                    <a:pt x="1724813" y="183696"/>
                  </a:lnTo>
                  <a:lnTo>
                    <a:pt x="1761913" y="209311"/>
                  </a:lnTo>
                  <a:lnTo>
                    <a:pt x="1797905" y="236368"/>
                  </a:lnTo>
                  <a:lnTo>
                    <a:pt x="1832746" y="264828"/>
                  </a:lnTo>
                  <a:lnTo>
                    <a:pt x="1866393" y="294646"/>
                  </a:lnTo>
                  <a:lnTo>
                    <a:pt x="1898806" y="325783"/>
                  </a:lnTo>
                  <a:lnTo>
                    <a:pt x="1929943" y="358197"/>
                  </a:lnTo>
                  <a:lnTo>
                    <a:pt x="1959762" y="391844"/>
                  </a:lnTo>
                  <a:lnTo>
                    <a:pt x="1988222" y="426685"/>
                  </a:lnTo>
                  <a:lnTo>
                    <a:pt x="2015279" y="462676"/>
                  </a:lnTo>
                  <a:lnTo>
                    <a:pt x="2040894" y="499777"/>
                  </a:lnTo>
                  <a:lnTo>
                    <a:pt x="2065023" y="537945"/>
                  </a:lnTo>
                  <a:lnTo>
                    <a:pt x="2087626" y="577140"/>
                  </a:lnTo>
                  <a:lnTo>
                    <a:pt x="2108661" y="617318"/>
                  </a:lnTo>
                  <a:lnTo>
                    <a:pt x="2128085" y="658439"/>
                  </a:lnTo>
                  <a:lnTo>
                    <a:pt x="2145858" y="700460"/>
                  </a:lnTo>
                  <a:lnTo>
                    <a:pt x="2161937" y="743340"/>
                  </a:lnTo>
                  <a:lnTo>
                    <a:pt x="2176281" y="787038"/>
                  </a:lnTo>
                  <a:lnTo>
                    <a:pt x="2188847" y="831511"/>
                  </a:lnTo>
                  <a:lnTo>
                    <a:pt x="2199595" y="876717"/>
                  </a:lnTo>
                  <a:lnTo>
                    <a:pt x="2208482" y="922616"/>
                  </a:lnTo>
                  <a:lnTo>
                    <a:pt x="2215467" y="969165"/>
                  </a:lnTo>
                  <a:lnTo>
                    <a:pt x="2220508" y="1016322"/>
                  </a:lnTo>
                  <a:lnTo>
                    <a:pt x="2223563" y="1064046"/>
                  </a:lnTo>
                  <a:lnTo>
                    <a:pt x="2224588" y="1112295"/>
                  </a:lnTo>
                  <a:lnTo>
                    <a:pt x="2223563" y="1160544"/>
                  </a:lnTo>
                  <a:lnTo>
                    <a:pt x="2220508" y="1208268"/>
                  </a:lnTo>
                  <a:lnTo>
                    <a:pt x="2215467" y="1255426"/>
                  </a:lnTo>
                  <a:lnTo>
                    <a:pt x="2208482" y="1301974"/>
                  </a:lnTo>
                  <a:lnTo>
                    <a:pt x="2199595" y="1347873"/>
                  </a:lnTo>
                  <a:lnTo>
                    <a:pt x="2188847" y="1393080"/>
                  </a:lnTo>
                  <a:lnTo>
                    <a:pt x="2176281" y="1437553"/>
                  </a:lnTo>
                  <a:lnTo>
                    <a:pt x="2161937" y="1481250"/>
                  </a:lnTo>
                  <a:lnTo>
                    <a:pt x="2145858" y="1524130"/>
                  </a:lnTo>
                  <a:lnTo>
                    <a:pt x="2128085" y="1566152"/>
                  </a:lnTo>
                  <a:lnTo>
                    <a:pt x="2108661" y="1607272"/>
                  </a:lnTo>
                  <a:lnTo>
                    <a:pt x="2087626" y="1647451"/>
                  </a:lnTo>
                  <a:lnTo>
                    <a:pt x="2065023" y="1686645"/>
                  </a:lnTo>
                  <a:lnTo>
                    <a:pt x="2040894" y="1724814"/>
                  </a:lnTo>
                  <a:lnTo>
                    <a:pt x="2015279" y="1761914"/>
                  </a:lnTo>
                  <a:lnTo>
                    <a:pt x="1988222" y="1797906"/>
                  </a:lnTo>
                  <a:lnTo>
                    <a:pt x="1959762" y="1832746"/>
                  </a:lnTo>
                  <a:lnTo>
                    <a:pt x="1929943" y="1866394"/>
                  </a:lnTo>
                  <a:lnTo>
                    <a:pt x="1898806" y="1898807"/>
                  </a:lnTo>
                  <a:lnTo>
                    <a:pt x="1866393" y="1929944"/>
                  </a:lnTo>
                  <a:lnTo>
                    <a:pt x="1832746" y="1959763"/>
                  </a:lnTo>
                  <a:lnTo>
                    <a:pt x="1797905" y="1988222"/>
                  </a:lnTo>
                  <a:lnTo>
                    <a:pt x="1761913" y="2015280"/>
                  </a:lnTo>
                  <a:lnTo>
                    <a:pt x="1724813" y="2040894"/>
                  </a:lnTo>
                  <a:lnTo>
                    <a:pt x="1686644" y="2065024"/>
                  </a:lnTo>
                  <a:lnTo>
                    <a:pt x="1647450" y="2087627"/>
                  </a:lnTo>
                  <a:lnTo>
                    <a:pt x="1607271" y="2108662"/>
                  </a:lnTo>
                  <a:lnTo>
                    <a:pt x="1566151" y="2128086"/>
                  </a:lnTo>
                  <a:lnTo>
                    <a:pt x="1524129" y="2145858"/>
                  </a:lnTo>
                  <a:lnTo>
                    <a:pt x="1481249" y="2161937"/>
                  </a:lnTo>
                  <a:lnTo>
                    <a:pt x="1437551" y="2176281"/>
                  </a:lnTo>
                  <a:lnTo>
                    <a:pt x="1393078" y="2188848"/>
                  </a:lnTo>
                  <a:lnTo>
                    <a:pt x="1347872" y="2199595"/>
                  </a:lnTo>
                  <a:lnTo>
                    <a:pt x="1301973" y="2208482"/>
                  </a:lnTo>
                  <a:lnTo>
                    <a:pt x="1255424" y="2215467"/>
                  </a:lnTo>
                  <a:lnTo>
                    <a:pt x="1208267" y="2220508"/>
                  </a:lnTo>
                  <a:lnTo>
                    <a:pt x="1160543" y="2223563"/>
                  </a:lnTo>
                  <a:lnTo>
                    <a:pt x="1112306" y="2224591"/>
                  </a:lnTo>
                  <a:close/>
                </a:path>
              </a:pathLst>
            </a:custGeom>
            <a:solidFill>
              <a:srgbClr val="203865"/>
            </a:solidFill>
          </p:spPr>
          <p:txBody>
            <a:bodyPr wrap="square" lIns="0" tIns="0" rIns="0" bIns="0" rtlCol="0"/>
            <a:lstStyle/>
            <a:p>
              <a:endParaRPr/>
            </a:p>
          </p:txBody>
        </p:sp>
        <p:pic>
          <p:nvPicPr>
            <p:cNvPr id="17" name="object 17"/>
            <p:cNvPicPr/>
            <p:nvPr/>
          </p:nvPicPr>
          <p:blipFill>
            <a:blip r:embed="rId6" cstate="print"/>
            <a:stretch>
              <a:fillRect/>
            </a:stretch>
          </p:blipFill>
          <p:spPr>
            <a:xfrm>
              <a:off x="12704263" y="5073924"/>
              <a:ext cx="2059441" cy="2059433"/>
            </a:xfrm>
            <a:prstGeom prst="rect">
              <a:avLst/>
            </a:prstGeom>
          </p:spPr>
        </p:pic>
      </p:grpSp>
      <p:sp>
        <p:nvSpPr>
          <p:cNvPr id="18" name="object 18"/>
          <p:cNvSpPr/>
          <p:nvPr/>
        </p:nvSpPr>
        <p:spPr>
          <a:xfrm>
            <a:off x="9604833" y="2862007"/>
            <a:ext cx="1133475" cy="0"/>
          </a:xfrm>
          <a:custGeom>
            <a:avLst/>
            <a:gdLst/>
            <a:ahLst/>
            <a:cxnLst/>
            <a:rect l="l" t="t" r="r" b="b"/>
            <a:pathLst>
              <a:path w="1133475">
                <a:moveTo>
                  <a:pt x="0" y="0"/>
                </a:moveTo>
                <a:lnTo>
                  <a:pt x="1133476" y="0"/>
                </a:lnTo>
              </a:path>
            </a:pathLst>
          </a:custGeom>
          <a:ln w="57149">
            <a:solidFill>
              <a:srgbClr val="FEBE0D"/>
            </a:solidFill>
          </a:ln>
        </p:spPr>
        <p:txBody>
          <a:bodyPr wrap="square" lIns="0" tIns="0" rIns="0" bIns="0" rtlCol="0"/>
          <a:lstStyle/>
          <a:p>
            <a:endParaRPr/>
          </a:p>
        </p:txBody>
      </p:sp>
      <p:sp>
        <p:nvSpPr>
          <p:cNvPr id="19" name="object 19"/>
          <p:cNvSpPr txBox="1">
            <a:spLocks noGrp="1"/>
          </p:cNvSpPr>
          <p:nvPr>
            <p:ph type="title"/>
          </p:nvPr>
        </p:nvSpPr>
        <p:spPr>
          <a:xfrm>
            <a:off x="9524096" y="1975097"/>
            <a:ext cx="5445125" cy="823594"/>
          </a:xfrm>
          <a:prstGeom prst="rect">
            <a:avLst/>
          </a:prstGeom>
        </p:spPr>
        <p:txBody>
          <a:bodyPr vert="horz" wrap="square" lIns="0" tIns="17145" rIns="0" bIns="0" rtlCol="0">
            <a:spAutoFit/>
          </a:bodyPr>
          <a:lstStyle/>
          <a:p>
            <a:pPr marL="12700">
              <a:lnSpc>
                <a:spcPct val="100000"/>
              </a:lnSpc>
              <a:spcBef>
                <a:spcPts val="135"/>
              </a:spcBef>
            </a:pPr>
            <a:r>
              <a:rPr b="0" spc="490" dirty="0">
                <a:solidFill>
                  <a:srgbClr val="000000"/>
                </a:solidFill>
                <a:latin typeface="Trebuchet MS"/>
                <a:cs typeface="Trebuchet MS"/>
              </a:rPr>
              <a:t>O</a:t>
            </a:r>
            <a:r>
              <a:rPr b="0" spc="409" dirty="0">
                <a:solidFill>
                  <a:srgbClr val="000000"/>
                </a:solidFill>
                <a:latin typeface="Trebuchet MS"/>
                <a:cs typeface="Trebuchet MS"/>
              </a:rPr>
              <a:t>U</a:t>
            </a:r>
            <a:r>
              <a:rPr b="0" spc="565" dirty="0">
                <a:solidFill>
                  <a:srgbClr val="000000"/>
                </a:solidFill>
                <a:latin typeface="Trebuchet MS"/>
                <a:cs typeface="Trebuchet MS"/>
              </a:rPr>
              <a:t>R</a:t>
            </a:r>
            <a:r>
              <a:rPr b="0" spc="-560" dirty="0">
                <a:solidFill>
                  <a:srgbClr val="000000"/>
                </a:solidFill>
                <a:latin typeface="Trebuchet MS"/>
                <a:cs typeface="Trebuchet MS"/>
              </a:rPr>
              <a:t> </a:t>
            </a:r>
            <a:r>
              <a:rPr spc="-20" dirty="0">
                <a:solidFill>
                  <a:srgbClr val="FEBE0D"/>
                </a:solidFill>
                <a:latin typeface="Arial"/>
                <a:cs typeface="Arial"/>
              </a:rPr>
              <a:t>P</a:t>
            </a:r>
            <a:r>
              <a:rPr spc="-125" dirty="0">
                <a:solidFill>
                  <a:srgbClr val="FEBE0D"/>
                </a:solidFill>
                <a:latin typeface="Arial"/>
                <a:cs typeface="Arial"/>
              </a:rPr>
              <a:t>R</a:t>
            </a:r>
            <a:r>
              <a:rPr spc="20" dirty="0">
                <a:solidFill>
                  <a:srgbClr val="FEBE0D"/>
                </a:solidFill>
                <a:latin typeface="Arial"/>
                <a:cs typeface="Arial"/>
              </a:rPr>
              <a:t>I</a:t>
            </a:r>
            <a:r>
              <a:rPr spc="150" dirty="0">
                <a:solidFill>
                  <a:srgbClr val="FEBE0D"/>
                </a:solidFill>
                <a:latin typeface="Arial"/>
                <a:cs typeface="Arial"/>
              </a:rPr>
              <a:t>N</a:t>
            </a:r>
            <a:r>
              <a:rPr spc="-210" dirty="0">
                <a:solidFill>
                  <a:srgbClr val="FEBE0D"/>
                </a:solidFill>
                <a:latin typeface="Arial"/>
                <a:cs typeface="Arial"/>
              </a:rPr>
              <a:t>C</a:t>
            </a:r>
            <a:r>
              <a:rPr spc="20" dirty="0">
                <a:solidFill>
                  <a:srgbClr val="FEBE0D"/>
                </a:solidFill>
                <a:latin typeface="Arial"/>
                <a:cs typeface="Arial"/>
              </a:rPr>
              <a:t>I</a:t>
            </a:r>
            <a:r>
              <a:rPr spc="-20" dirty="0">
                <a:solidFill>
                  <a:srgbClr val="FEBE0D"/>
                </a:solidFill>
                <a:latin typeface="Arial"/>
                <a:cs typeface="Arial"/>
              </a:rPr>
              <a:t>P</a:t>
            </a:r>
            <a:r>
              <a:rPr spc="-280" dirty="0">
                <a:solidFill>
                  <a:srgbClr val="FEBE0D"/>
                </a:solidFill>
                <a:latin typeface="Arial"/>
                <a:cs typeface="Arial"/>
              </a:rPr>
              <a:t>L</a:t>
            </a:r>
            <a:r>
              <a:rPr spc="-390" dirty="0">
                <a:solidFill>
                  <a:srgbClr val="FEBE0D"/>
                </a:solidFill>
                <a:latin typeface="Arial"/>
                <a:cs typeface="Arial"/>
              </a:rPr>
              <a:t>E</a:t>
            </a:r>
            <a:r>
              <a:rPr spc="-130" dirty="0">
                <a:solidFill>
                  <a:srgbClr val="FEBE0D"/>
                </a:solidFill>
                <a:latin typeface="Arial"/>
                <a:cs typeface="Arial"/>
              </a:rPr>
              <a:t>S</a:t>
            </a:r>
          </a:p>
        </p:txBody>
      </p:sp>
      <p:sp>
        <p:nvSpPr>
          <p:cNvPr id="20" name="object 20"/>
          <p:cNvSpPr txBox="1"/>
          <p:nvPr/>
        </p:nvSpPr>
        <p:spPr>
          <a:xfrm>
            <a:off x="3326484" y="7617122"/>
            <a:ext cx="2455545" cy="411480"/>
          </a:xfrm>
          <a:prstGeom prst="rect">
            <a:avLst/>
          </a:prstGeom>
        </p:spPr>
        <p:txBody>
          <a:bodyPr vert="horz" wrap="square" lIns="0" tIns="16510" rIns="0" bIns="0" rtlCol="0">
            <a:spAutoFit/>
          </a:bodyPr>
          <a:lstStyle/>
          <a:p>
            <a:pPr marL="12700">
              <a:lnSpc>
                <a:spcPct val="100000"/>
              </a:lnSpc>
              <a:spcBef>
                <a:spcPts val="130"/>
              </a:spcBef>
            </a:pPr>
            <a:r>
              <a:rPr sz="2500" b="1" spc="-65" dirty="0">
                <a:solidFill>
                  <a:srgbClr val="203865"/>
                </a:solidFill>
                <a:latin typeface="Arial"/>
                <a:cs typeface="Arial"/>
              </a:rPr>
              <a:t>Decision</a:t>
            </a:r>
            <a:r>
              <a:rPr sz="2500" b="1" spc="-55" dirty="0">
                <a:solidFill>
                  <a:srgbClr val="203865"/>
                </a:solidFill>
                <a:latin typeface="Arial"/>
                <a:cs typeface="Arial"/>
              </a:rPr>
              <a:t> </a:t>
            </a:r>
            <a:r>
              <a:rPr sz="2500" b="1" spc="-20" dirty="0">
                <a:solidFill>
                  <a:srgbClr val="203865"/>
                </a:solidFill>
                <a:latin typeface="Arial"/>
                <a:cs typeface="Arial"/>
              </a:rPr>
              <a:t>Making</a:t>
            </a:r>
            <a:endParaRPr sz="2500">
              <a:latin typeface="Arial"/>
              <a:cs typeface="Arial"/>
            </a:endParaRPr>
          </a:p>
        </p:txBody>
      </p:sp>
      <p:sp>
        <p:nvSpPr>
          <p:cNvPr id="21" name="object 21"/>
          <p:cNvSpPr txBox="1"/>
          <p:nvPr/>
        </p:nvSpPr>
        <p:spPr>
          <a:xfrm>
            <a:off x="6523715" y="7440910"/>
            <a:ext cx="2319020" cy="763905"/>
          </a:xfrm>
          <a:prstGeom prst="rect">
            <a:avLst/>
          </a:prstGeom>
        </p:spPr>
        <p:txBody>
          <a:bodyPr vert="horz" wrap="square" lIns="0" tIns="51435" rIns="0" bIns="0" rtlCol="0">
            <a:spAutoFit/>
          </a:bodyPr>
          <a:lstStyle/>
          <a:p>
            <a:pPr marL="728345" marR="5080" indent="-716280">
              <a:lnSpc>
                <a:spcPts val="2780"/>
              </a:lnSpc>
              <a:spcBef>
                <a:spcPts val="405"/>
              </a:spcBef>
            </a:pPr>
            <a:r>
              <a:rPr sz="2500" b="1" spc="-55" dirty="0">
                <a:solidFill>
                  <a:srgbClr val="203865"/>
                </a:solidFill>
                <a:latin typeface="Arial"/>
                <a:cs typeface="Arial"/>
              </a:rPr>
              <a:t>Respect</a:t>
            </a:r>
            <a:r>
              <a:rPr sz="2500" b="1" spc="-75" dirty="0">
                <a:solidFill>
                  <a:srgbClr val="203865"/>
                </a:solidFill>
                <a:latin typeface="Arial"/>
                <a:cs typeface="Arial"/>
              </a:rPr>
              <a:t> </a:t>
            </a:r>
            <a:r>
              <a:rPr sz="2500" b="1" spc="-40" dirty="0">
                <a:solidFill>
                  <a:srgbClr val="203865"/>
                </a:solidFill>
                <a:latin typeface="Arial"/>
                <a:cs typeface="Arial"/>
              </a:rPr>
              <a:t>human </a:t>
            </a:r>
            <a:r>
              <a:rPr sz="2500" b="1" spc="-680" dirty="0">
                <a:solidFill>
                  <a:srgbClr val="203865"/>
                </a:solidFill>
                <a:latin typeface="Arial"/>
                <a:cs typeface="Arial"/>
              </a:rPr>
              <a:t> </a:t>
            </a:r>
            <a:r>
              <a:rPr sz="2500" b="1" spc="-30" dirty="0">
                <a:solidFill>
                  <a:srgbClr val="203865"/>
                </a:solidFill>
                <a:latin typeface="Arial"/>
                <a:cs typeface="Arial"/>
              </a:rPr>
              <a:t>rights</a:t>
            </a:r>
            <a:endParaRPr sz="2500">
              <a:latin typeface="Arial"/>
              <a:cs typeface="Arial"/>
            </a:endParaRPr>
          </a:p>
        </p:txBody>
      </p:sp>
      <p:sp>
        <p:nvSpPr>
          <p:cNvPr id="22" name="object 22"/>
          <p:cNvSpPr txBox="1"/>
          <p:nvPr/>
        </p:nvSpPr>
        <p:spPr>
          <a:xfrm>
            <a:off x="9691736" y="7440910"/>
            <a:ext cx="1964689" cy="763905"/>
          </a:xfrm>
          <a:prstGeom prst="rect">
            <a:avLst/>
          </a:prstGeom>
        </p:spPr>
        <p:txBody>
          <a:bodyPr vert="horz" wrap="square" lIns="0" tIns="51435" rIns="0" bIns="0" rtlCol="0">
            <a:spAutoFit/>
          </a:bodyPr>
          <a:lstStyle/>
          <a:p>
            <a:pPr marL="12700" marR="5080" indent="652780">
              <a:lnSpc>
                <a:spcPts val="2780"/>
              </a:lnSpc>
              <a:spcBef>
                <a:spcPts val="405"/>
              </a:spcBef>
            </a:pPr>
            <a:r>
              <a:rPr sz="2500" b="1" spc="-75" dirty="0">
                <a:solidFill>
                  <a:srgbClr val="203865"/>
                </a:solidFill>
                <a:latin typeface="Arial"/>
                <a:cs typeface="Arial"/>
              </a:rPr>
              <a:t>Risk </a:t>
            </a:r>
            <a:r>
              <a:rPr sz="2500" b="1" spc="-70" dirty="0">
                <a:solidFill>
                  <a:srgbClr val="203865"/>
                </a:solidFill>
                <a:latin typeface="Arial"/>
                <a:cs typeface="Arial"/>
              </a:rPr>
              <a:t> </a:t>
            </a:r>
            <a:r>
              <a:rPr sz="2500" b="1" spc="-15" dirty="0">
                <a:solidFill>
                  <a:srgbClr val="203865"/>
                </a:solidFill>
                <a:latin typeface="Arial"/>
                <a:cs typeface="Arial"/>
              </a:rPr>
              <a:t>m</a:t>
            </a:r>
            <a:r>
              <a:rPr sz="2500" b="1" spc="-25" dirty="0">
                <a:solidFill>
                  <a:srgbClr val="203865"/>
                </a:solidFill>
                <a:latin typeface="Arial"/>
                <a:cs typeface="Arial"/>
              </a:rPr>
              <a:t>a</a:t>
            </a:r>
            <a:r>
              <a:rPr sz="2500" b="1" spc="-50" dirty="0">
                <a:solidFill>
                  <a:srgbClr val="203865"/>
                </a:solidFill>
                <a:latin typeface="Arial"/>
                <a:cs typeface="Arial"/>
              </a:rPr>
              <a:t>n</a:t>
            </a:r>
            <a:r>
              <a:rPr sz="2500" b="1" spc="-25" dirty="0">
                <a:solidFill>
                  <a:srgbClr val="203865"/>
                </a:solidFill>
                <a:latin typeface="Arial"/>
                <a:cs typeface="Arial"/>
              </a:rPr>
              <a:t>a</a:t>
            </a:r>
            <a:r>
              <a:rPr sz="2500" b="1" dirty="0">
                <a:solidFill>
                  <a:srgbClr val="203865"/>
                </a:solidFill>
                <a:latin typeface="Arial"/>
                <a:cs typeface="Arial"/>
              </a:rPr>
              <a:t>g</a:t>
            </a:r>
            <a:r>
              <a:rPr sz="2500" b="1" spc="-50" dirty="0">
                <a:solidFill>
                  <a:srgbClr val="203865"/>
                </a:solidFill>
                <a:latin typeface="Arial"/>
                <a:cs typeface="Arial"/>
              </a:rPr>
              <a:t>e</a:t>
            </a:r>
            <a:r>
              <a:rPr sz="2500" b="1" spc="-15" dirty="0">
                <a:solidFill>
                  <a:srgbClr val="203865"/>
                </a:solidFill>
                <a:latin typeface="Arial"/>
                <a:cs typeface="Arial"/>
              </a:rPr>
              <a:t>m</a:t>
            </a:r>
            <a:r>
              <a:rPr sz="2500" b="1" spc="-50" dirty="0">
                <a:solidFill>
                  <a:srgbClr val="203865"/>
                </a:solidFill>
                <a:latin typeface="Arial"/>
                <a:cs typeface="Arial"/>
              </a:rPr>
              <a:t>en</a:t>
            </a:r>
            <a:r>
              <a:rPr sz="2500" b="1" spc="100" dirty="0">
                <a:solidFill>
                  <a:srgbClr val="203865"/>
                </a:solidFill>
                <a:latin typeface="Arial"/>
                <a:cs typeface="Arial"/>
              </a:rPr>
              <a:t>t</a:t>
            </a:r>
            <a:endParaRPr sz="2500">
              <a:latin typeface="Arial"/>
              <a:cs typeface="Arial"/>
            </a:endParaRPr>
          </a:p>
        </p:txBody>
      </p:sp>
      <p:sp>
        <p:nvSpPr>
          <p:cNvPr id="23" name="object 23"/>
          <p:cNvSpPr txBox="1"/>
          <p:nvPr/>
        </p:nvSpPr>
        <p:spPr>
          <a:xfrm>
            <a:off x="12638891" y="7617122"/>
            <a:ext cx="2300605" cy="411480"/>
          </a:xfrm>
          <a:prstGeom prst="rect">
            <a:avLst/>
          </a:prstGeom>
        </p:spPr>
        <p:txBody>
          <a:bodyPr vert="horz" wrap="square" lIns="0" tIns="16510" rIns="0" bIns="0" rtlCol="0">
            <a:spAutoFit/>
          </a:bodyPr>
          <a:lstStyle/>
          <a:p>
            <a:pPr marL="12700">
              <a:lnSpc>
                <a:spcPct val="100000"/>
              </a:lnSpc>
              <a:spcBef>
                <a:spcPts val="130"/>
              </a:spcBef>
            </a:pPr>
            <a:r>
              <a:rPr sz="2500" b="1" spc="10" dirty="0">
                <a:solidFill>
                  <a:srgbClr val="203865"/>
                </a:solidFill>
                <a:latin typeface="Arial"/>
                <a:cs typeface="Arial"/>
              </a:rPr>
              <a:t>Health</a:t>
            </a:r>
            <a:r>
              <a:rPr sz="2500" b="1" spc="-50" dirty="0">
                <a:solidFill>
                  <a:srgbClr val="203865"/>
                </a:solidFill>
                <a:latin typeface="Arial"/>
                <a:cs typeface="Arial"/>
              </a:rPr>
              <a:t> </a:t>
            </a:r>
            <a:r>
              <a:rPr sz="2500" b="1" spc="-85" dirty="0">
                <a:solidFill>
                  <a:srgbClr val="203865"/>
                </a:solidFill>
                <a:latin typeface="Arial"/>
                <a:cs typeface="Arial"/>
              </a:rPr>
              <a:t>&amp;</a:t>
            </a:r>
            <a:r>
              <a:rPr sz="2500" b="1" spc="-50" dirty="0">
                <a:solidFill>
                  <a:srgbClr val="203865"/>
                </a:solidFill>
                <a:latin typeface="Arial"/>
                <a:cs typeface="Arial"/>
              </a:rPr>
              <a:t> </a:t>
            </a:r>
            <a:r>
              <a:rPr sz="2500" b="1" spc="-20" dirty="0">
                <a:solidFill>
                  <a:srgbClr val="203865"/>
                </a:solidFill>
                <a:latin typeface="Arial"/>
                <a:cs typeface="Arial"/>
              </a:rPr>
              <a:t>safety</a:t>
            </a:r>
            <a:endParaRPr sz="2500">
              <a:latin typeface="Arial"/>
              <a:cs typeface="Arial"/>
            </a:endParaRPr>
          </a:p>
        </p:txBody>
      </p:sp>
      <p:sp>
        <p:nvSpPr>
          <p:cNvPr id="24" name="object 24"/>
          <p:cNvSpPr txBox="1"/>
          <p:nvPr/>
        </p:nvSpPr>
        <p:spPr>
          <a:xfrm>
            <a:off x="535510" y="7617122"/>
            <a:ext cx="2416175" cy="411480"/>
          </a:xfrm>
          <a:prstGeom prst="rect">
            <a:avLst/>
          </a:prstGeom>
        </p:spPr>
        <p:txBody>
          <a:bodyPr vert="horz" wrap="square" lIns="0" tIns="16510" rIns="0" bIns="0" rtlCol="0">
            <a:spAutoFit/>
          </a:bodyPr>
          <a:lstStyle/>
          <a:p>
            <a:pPr marL="12700">
              <a:lnSpc>
                <a:spcPct val="100000"/>
              </a:lnSpc>
              <a:spcBef>
                <a:spcPts val="130"/>
              </a:spcBef>
            </a:pPr>
            <a:r>
              <a:rPr sz="2500" b="1" spc="-60" dirty="0">
                <a:solidFill>
                  <a:srgbClr val="203865"/>
                </a:solidFill>
                <a:latin typeface="Arial"/>
                <a:cs typeface="Arial"/>
              </a:rPr>
              <a:t>Ethical </a:t>
            </a:r>
            <a:r>
              <a:rPr sz="2500" b="1" spc="-100" dirty="0">
                <a:solidFill>
                  <a:srgbClr val="203865"/>
                </a:solidFill>
                <a:latin typeface="Arial"/>
                <a:cs typeface="Arial"/>
              </a:rPr>
              <a:t>Business</a:t>
            </a:r>
            <a:endParaRPr sz="2500">
              <a:latin typeface="Arial"/>
              <a:cs typeface="Arial"/>
            </a:endParaRPr>
          </a:p>
        </p:txBody>
      </p:sp>
      <p:sp>
        <p:nvSpPr>
          <p:cNvPr id="25" name="object 25"/>
          <p:cNvSpPr txBox="1"/>
          <p:nvPr/>
        </p:nvSpPr>
        <p:spPr>
          <a:xfrm>
            <a:off x="15524962" y="7617122"/>
            <a:ext cx="2035810" cy="411480"/>
          </a:xfrm>
          <a:prstGeom prst="rect">
            <a:avLst/>
          </a:prstGeom>
        </p:spPr>
        <p:txBody>
          <a:bodyPr vert="horz" wrap="square" lIns="0" tIns="16510" rIns="0" bIns="0" rtlCol="0">
            <a:spAutoFit/>
          </a:bodyPr>
          <a:lstStyle/>
          <a:p>
            <a:pPr marL="12700">
              <a:lnSpc>
                <a:spcPct val="100000"/>
              </a:lnSpc>
              <a:spcBef>
                <a:spcPts val="130"/>
              </a:spcBef>
            </a:pPr>
            <a:r>
              <a:rPr sz="2500" b="1" spc="-50" dirty="0">
                <a:solidFill>
                  <a:srgbClr val="203865"/>
                </a:solidFill>
                <a:latin typeface="Arial"/>
                <a:cs typeface="Arial"/>
              </a:rPr>
              <a:t>Green</a:t>
            </a:r>
            <a:r>
              <a:rPr sz="2500" b="1" spc="-80" dirty="0">
                <a:solidFill>
                  <a:srgbClr val="203865"/>
                </a:solidFill>
                <a:latin typeface="Arial"/>
                <a:cs typeface="Arial"/>
              </a:rPr>
              <a:t> </a:t>
            </a:r>
            <a:r>
              <a:rPr sz="2500" b="1" spc="-55" dirty="0">
                <a:solidFill>
                  <a:srgbClr val="203865"/>
                </a:solidFill>
                <a:latin typeface="Arial"/>
                <a:cs typeface="Arial"/>
              </a:rPr>
              <a:t>Energy</a:t>
            </a:r>
            <a:endParaRPr sz="2500">
              <a:latin typeface="Arial"/>
              <a:cs typeface="Arial"/>
            </a:endParaRPr>
          </a:p>
        </p:txBody>
      </p:sp>
      <p:grpSp>
        <p:nvGrpSpPr>
          <p:cNvPr id="26" name="object 26"/>
          <p:cNvGrpSpPr/>
          <p:nvPr/>
        </p:nvGrpSpPr>
        <p:grpSpPr>
          <a:xfrm>
            <a:off x="15513029" y="4991337"/>
            <a:ext cx="2225040" cy="2225040"/>
            <a:chOff x="15513029" y="4991337"/>
            <a:chExt cx="2225040" cy="2225040"/>
          </a:xfrm>
        </p:grpSpPr>
        <p:sp>
          <p:nvSpPr>
            <p:cNvPr id="27" name="object 27"/>
            <p:cNvSpPr/>
            <p:nvPr/>
          </p:nvSpPr>
          <p:spPr>
            <a:xfrm>
              <a:off x="15513029" y="4991337"/>
              <a:ext cx="2225040" cy="2225040"/>
            </a:xfrm>
            <a:custGeom>
              <a:avLst/>
              <a:gdLst/>
              <a:ahLst/>
              <a:cxnLst/>
              <a:rect l="l" t="t" r="r" b="b"/>
              <a:pathLst>
                <a:path w="2225040" h="2225040">
                  <a:moveTo>
                    <a:pt x="1112300" y="2224591"/>
                  </a:moveTo>
                  <a:lnTo>
                    <a:pt x="1064045" y="2223563"/>
                  </a:lnTo>
                  <a:lnTo>
                    <a:pt x="1016321" y="2220508"/>
                  </a:lnTo>
                  <a:lnTo>
                    <a:pt x="969164" y="2215467"/>
                  </a:lnTo>
                  <a:lnTo>
                    <a:pt x="922615" y="2208482"/>
                  </a:lnTo>
                  <a:lnTo>
                    <a:pt x="876717" y="2199595"/>
                  </a:lnTo>
                  <a:lnTo>
                    <a:pt x="831510" y="2188847"/>
                  </a:lnTo>
                  <a:lnTo>
                    <a:pt x="787038" y="2176281"/>
                  </a:lnTo>
                  <a:lnTo>
                    <a:pt x="743340" y="2161937"/>
                  </a:lnTo>
                  <a:lnTo>
                    <a:pt x="700460" y="2145858"/>
                  </a:lnTo>
                  <a:lnTo>
                    <a:pt x="658439" y="2128086"/>
                  </a:lnTo>
                  <a:lnTo>
                    <a:pt x="617318" y="2108661"/>
                  </a:lnTo>
                  <a:lnTo>
                    <a:pt x="577139" y="2087627"/>
                  </a:lnTo>
                  <a:lnTo>
                    <a:pt x="537945" y="2065024"/>
                  </a:lnTo>
                  <a:lnTo>
                    <a:pt x="499777" y="2040894"/>
                  </a:lnTo>
                  <a:lnTo>
                    <a:pt x="462676" y="2015280"/>
                  </a:lnTo>
                  <a:lnTo>
                    <a:pt x="426685" y="1988222"/>
                  </a:lnTo>
                  <a:lnTo>
                    <a:pt x="391844" y="1959763"/>
                  </a:lnTo>
                  <a:lnTo>
                    <a:pt x="358196" y="1929944"/>
                  </a:lnTo>
                  <a:lnTo>
                    <a:pt x="325783" y="1898807"/>
                  </a:lnTo>
                  <a:lnTo>
                    <a:pt x="294646" y="1866394"/>
                  </a:lnTo>
                  <a:lnTo>
                    <a:pt x="264827" y="1832746"/>
                  </a:lnTo>
                  <a:lnTo>
                    <a:pt x="236368" y="1797906"/>
                  </a:lnTo>
                  <a:lnTo>
                    <a:pt x="209310" y="1761914"/>
                  </a:lnTo>
                  <a:lnTo>
                    <a:pt x="183696" y="1724813"/>
                  </a:lnTo>
                  <a:lnTo>
                    <a:pt x="159566" y="1686645"/>
                  </a:lnTo>
                  <a:lnTo>
                    <a:pt x="136963" y="1647451"/>
                  </a:lnTo>
                  <a:lnTo>
                    <a:pt x="115929" y="1607272"/>
                  </a:lnTo>
                  <a:lnTo>
                    <a:pt x="96504" y="1566152"/>
                  </a:lnTo>
                  <a:lnTo>
                    <a:pt x="78732" y="1524130"/>
                  </a:lnTo>
                  <a:lnTo>
                    <a:pt x="62653" y="1481250"/>
                  </a:lnTo>
                  <a:lnTo>
                    <a:pt x="48309" y="1437552"/>
                  </a:lnTo>
                  <a:lnTo>
                    <a:pt x="35743" y="1393080"/>
                  </a:lnTo>
                  <a:lnTo>
                    <a:pt x="24995" y="1347873"/>
                  </a:lnTo>
                  <a:lnTo>
                    <a:pt x="16108" y="1301974"/>
                  </a:lnTo>
                  <a:lnTo>
                    <a:pt x="9123" y="1255426"/>
                  </a:lnTo>
                  <a:lnTo>
                    <a:pt x="4082" y="1208268"/>
                  </a:lnTo>
                  <a:lnTo>
                    <a:pt x="1027" y="1160544"/>
                  </a:lnTo>
                  <a:lnTo>
                    <a:pt x="0" y="1112307"/>
                  </a:lnTo>
                  <a:lnTo>
                    <a:pt x="1027" y="1064046"/>
                  </a:lnTo>
                  <a:lnTo>
                    <a:pt x="4082" y="1016322"/>
                  </a:lnTo>
                  <a:lnTo>
                    <a:pt x="9123" y="969165"/>
                  </a:lnTo>
                  <a:lnTo>
                    <a:pt x="16108" y="922616"/>
                  </a:lnTo>
                  <a:lnTo>
                    <a:pt x="24995" y="876717"/>
                  </a:lnTo>
                  <a:lnTo>
                    <a:pt x="35743" y="831511"/>
                  </a:lnTo>
                  <a:lnTo>
                    <a:pt x="48309" y="787038"/>
                  </a:lnTo>
                  <a:lnTo>
                    <a:pt x="62653" y="743340"/>
                  </a:lnTo>
                  <a:lnTo>
                    <a:pt x="78732" y="700460"/>
                  </a:lnTo>
                  <a:lnTo>
                    <a:pt x="96504" y="658439"/>
                  </a:lnTo>
                  <a:lnTo>
                    <a:pt x="115929" y="617318"/>
                  </a:lnTo>
                  <a:lnTo>
                    <a:pt x="136963" y="577140"/>
                  </a:lnTo>
                  <a:lnTo>
                    <a:pt x="159566" y="537945"/>
                  </a:lnTo>
                  <a:lnTo>
                    <a:pt x="183696" y="499777"/>
                  </a:lnTo>
                  <a:lnTo>
                    <a:pt x="209310" y="462676"/>
                  </a:lnTo>
                  <a:lnTo>
                    <a:pt x="236368" y="426685"/>
                  </a:lnTo>
                  <a:lnTo>
                    <a:pt x="264827" y="391844"/>
                  </a:lnTo>
                  <a:lnTo>
                    <a:pt x="294646" y="358196"/>
                  </a:lnTo>
                  <a:lnTo>
                    <a:pt x="325783" y="325783"/>
                  </a:lnTo>
                  <a:lnTo>
                    <a:pt x="358196" y="294646"/>
                  </a:lnTo>
                  <a:lnTo>
                    <a:pt x="391844" y="264827"/>
                  </a:lnTo>
                  <a:lnTo>
                    <a:pt x="426685" y="236368"/>
                  </a:lnTo>
                  <a:lnTo>
                    <a:pt x="462676" y="209311"/>
                  </a:lnTo>
                  <a:lnTo>
                    <a:pt x="499777" y="183696"/>
                  </a:lnTo>
                  <a:lnTo>
                    <a:pt x="537945" y="159566"/>
                  </a:lnTo>
                  <a:lnTo>
                    <a:pt x="577139" y="136963"/>
                  </a:lnTo>
                  <a:lnTo>
                    <a:pt x="617318" y="115929"/>
                  </a:lnTo>
                  <a:lnTo>
                    <a:pt x="658439" y="96505"/>
                  </a:lnTo>
                  <a:lnTo>
                    <a:pt x="700460" y="78732"/>
                  </a:lnTo>
                  <a:lnTo>
                    <a:pt x="743340" y="62653"/>
                  </a:lnTo>
                  <a:lnTo>
                    <a:pt x="787038" y="48309"/>
                  </a:lnTo>
                  <a:lnTo>
                    <a:pt x="831510" y="35743"/>
                  </a:lnTo>
                  <a:lnTo>
                    <a:pt x="876717" y="24995"/>
                  </a:lnTo>
                  <a:lnTo>
                    <a:pt x="922615" y="16108"/>
                  </a:lnTo>
                  <a:lnTo>
                    <a:pt x="969164" y="9123"/>
                  </a:lnTo>
                  <a:lnTo>
                    <a:pt x="1016321" y="4082"/>
                  </a:lnTo>
                  <a:lnTo>
                    <a:pt x="1064045" y="1027"/>
                  </a:lnTo>
                  <a:lnTo>
                    <a:pt x="1112294" y="0"/>
                  </a:lnTo>
                  <a:lnTo>
                    <a:pt x="1160543" y="1027"/>
                  </a:lnTo>
                  <a:lnTo>
                    <a:pt x="1208268" y="4082"/>
                  </a:lnTo>
                  <a:lnTo>
                    <a:pt x="1255425" y="9123"/>
                  </a:lnTo>
                  <a:lnTo>
                    <a:pt x="1301974" y="16108"/>
                  </a:lnTo>
                  <a:lnTo>
                    <a:pt x="1347872" y="24995"/>
                  </a:lnTo>
                  <a:lnTo>
                    <a:pt x="1393079" y="35743"/>
                  </a:lnTo>
                  <a:lnTo>
                    <a:pt x="1437552" y="48309"/>
                  </a:lnTo>
                  <a:lnTo>
                    <a:pt x="1481249" y="62653"/>
                  </a:lnTo>
                  <a:lnTo>
                    <a:pt x="1524130" y="78732"/>
                  </a:lnTo>
                  <a:lnTo>
                    <a:pt x="1566151" y="96505"/>
                  </a:lnTo>
                  <a:lnTo>
                    <a:pt x="1607272" y="115929"/>
                  </a:lnTo>
                  <a:lnTo>
                    <a:pt x="1647450" y="136963"/>
                  </a:lnTo>
                  <a:lnTo>
                    <a:pt x="1686645" y="159566"/>
                  </a:lnTo>
                  <a:lnTo>
                    <a:pt x="1724813" y="183696"/>
                  </a:lnTo>
                  <a:lnTo>
                    <a:pt x="1761914" y="209311"/>
                  </a:lnTo>
                  <a:lnTo>
                    <a:pt x="1797906" y="236368"/>
                  </a:lnTo>
                  <a:lnTo>
                    <a:pt x="1832746" y="264827"/>
                  </a:lnTo>
                  <a:lnTo>
                    <a:pt x="1866394" y="294646"/>
                  </a:lnTo>
                  <a:lnTo>
                    <a:pt x="1898807" y="325783"/>
                  </a:lnTo>
                  <a:lnTo>
                    <a:pt x="1929944" y="358196"/>
                  </a:lnTo>
                  <a:lnTo>
                    <a:pt x="1959763" y="391844"/>
                  </a:lnTo>
                  <a:lnTo>
                    <a:pt x="1988222" y="426685"/>
                  </a:lnTo>
                  <a:lnTo>
                    <a:pt x="2015280" y="462676"/>
                  </a:lnTo>
                  <a:lnTo>
                    <a:pt x="2040894" y="499777"/>
                  </a:lnTo>
                  <a:lnTo>
                    <a:pt x="2065024" y="537945"/>
                  </a:lnTo>
                  <a:lnTo>
                    <a:pt x="2087627" y="577140"/>
                  </a:lnTo>
                  <a:lnTo>
                    <a:pt x="2108662" y="617318"/>
                  </a:lnTo>
                  <a:lnTo>
                    <a:pt x="2128086" y="658439"/>
                  </a:lnTo>
                  <a:lnTo>
                    <a:pt x="2145859" y="700460"/>
                  </a:lnTo>
                  <a:lnTo>
                    <a:pt x="2161938" y="743340"/>
                  </a:lnTo>
                  <a:lnTo>
                    <a:pt x="2176281" y="787038"/>
                  </a:lnTo>
                  <a:lnTo>
                    <a:pt x="2188848" y="831511"/>
                  </a:lnTo>
                  <a:lnTo>
                    <a:pt x="2199595" y="876717"/>
                  </a:lnTo>
                  <a:lnTo>
                    <a:pt x="2208483" y="922616"/>
                  </a:lnTo>
                  <a:lnTo>
                    <a:pt x="2215467" y="969165"/>
                  </a:lnTo>
                  <a:lnTo>
                    <a:pt x="2220508" y="1016322"/>
                  </a:lnTo>
                  <a:lnTo>
                    <a:pt x="2223564" y="1064046"/>
                  </a:lnTo>
                  <a:lnTo>
                    <a:pt x="2224591" y="1112307"/>
                  </a:lnTo>
                  <a:lnTo>
                    <a:pt x="2223564" y="1160544"/>
                  </a:lnTo>
                  <a:lnTo>
                    <a:pt x="2220508" y="1208268"/>
                  </a:lnTo>
                  <a:lnTo>
                    <a:pt x="2215467" y="1255426"/>
                  </a:lnTo>
                  <a:lnTo>
                    <a:pt x="2208483" y="1301974"/>
                  </a:lnTo>
                  <a:lnTo>
                    <a:pt x="2199595" y="1347873"/>
                  </a:lnTo>
                  <a:lnTo>
                    <a:pt x="2188848" y="1393080"/>
                  </a:lnTo>
                  <a:lnTo>
                    <a:pt x="2176281" y="1437552"/>
                  </a:lnTo>
                  <a:lnTo>
                    <a:pt x="2161938" y="1481250"/>
                  </a:lnTo>
                  <a:lnTo>
                    <a:pt x="2145859" y="1524130"/>
                  </a:lnTo>
                  <a:lnTo>
                    <a:pt x="2128086" y="1566152"/>
                  </a:lnTo>
                  <a:lnTo>
                    <a:pt x="2108662" y="1607272"/>
                  </a:lnTo>
                  <a:lnTo>
                    <a:pt x="2087627" y="1647451"/>
                  </a:lnTo>
                  <a:lnTo>
                    <a:pt x="2065024" y="1686645"/>
                  </a:lnTo>
                  <a:lnTo>
                    <a:pt x="2040894" y="1724813"/>
                  </a:lnTo>
                  <a:lnTo>
                    <a:pt x="2015280" y="1761914"/>
                  </a:lnTo>
                  <a:lnTo>
                    <a:pt x="1988222" y="1797906"/>
                  </a:lnTo>
                  <a:lnTo>
                    <a:pt x="1959763" y="1832746"/>
                  </a:lnTo>
                  <a:lnTo>
                    <a:pt x="1929944" y="1866394"/>
                  </a:lnTo>
                  <a:lnTo>
                    <a:pt x="1898807" y="1898807"/>
                  </a:lnTo>
                  <a:lnTo>
                    <a:pt x="1866394" y="1929944"/>
                  </a:lnTo>
                  <a:lnTo>
                    <a:pt x="1832746" y="1959763"/>
                  </a:lnTo>
                  <a:lnTo>
                    <a:pt x="1797906" y="1988222"/>
                  </a:lnTo>
                  <a:lnTo>
                    <a:pt x="1761914" y="2015280"/>
                  </a:lnTo>
                  <a:lnTo>
                    <a:pt x="1724813" y="2040894"/>
                  </a:lnTo>
                  <a:lnTo>
                    <a:pt x="1686645" y="2065024"/>
                  </a:lnTo>
                  <a:lnTo>
                    <a:pt x="1647450" y="2087627"/>
                  </a:lnTo>
                  <a:lnTo>
                    <a:pt x="1607272" y="2108661"/>
                  </a:lnTo>
                  <a:lnTo>
                    <a:pt x="1566151" y="2128086"/>
                  </a:lnTo>
                  <a:lnTo>
                    <a:pt x="1524130" y="2145858"/>
                  </a:lnTo>
                  <a:lnTo>
                    <a:pt x="1481249" y="2161937"/>
                  </a:lnTo>
                  <a:lnTo>
                    <a:pt x="1437552" y="2176281"/>
                  </a:lnTo>
                  <a:lnTo>
                    <a:pt x="1393079" y="2188847"/>
                  </a:lnTo>
                  <a:lnTo>
                    <a:pt x="1347872" y="2199595"/>
                  </a:lnTo>
                  <a:lnTo>
                    <a:pt x="1301974" y="2208482"/>
                  </a:lnTo>
                  <a:lnTo>
                    <a:pt x="1255425" y="2215467"/>
                  </a:lnTo>
                  <a:lnTo>
                    <a:pt x="1208268" y="2220508"/>
                  </a:lnTo>
                  <a:lnTo>
                    <a:pt x="1160543" y="2223563"/>
                  </a:lnTo>
                  <a:lnTo>
                    <a:pt x="1112300" y="2224591"/>
                  </a:lnTo>
                  <a:close/>
                </a:path>
              </a:pathLst>
            </a:custGeom>
            <a:solidFill>
              <a:srgbClr val="FEBE0D"/>
            </a:solidFill>
          </p:spPr>
          <p:txBody>
            <a:bodyPr wrap="square" lIns="0" tIns="0" rIns="0" bIns="0" rtlCol="0"/>
            <a:lstStyle/>
            <a:p>
              <a:endParaRPr/>
            </a:p>
          </p:txBody>
        </p:sp>
        <p:pic>
          <p:nvPicPr>
            <p:cNvPr id="28" name="object 28"/>
            <p:cNvPicPr/>
            <p:nvPr/>
          </p:nvPicPr>
          <p:blipFill>
            <a:blip r:embed="rId7" cstate="print"/>
            <a:stretch>
              <a:fillRect/>
            </a:stretch>
          </p:blipFill>
          <p:spPr>
            <a:xfrm>
              <a:off x="15598755" y="5073907"/>
              <a:ext cx="2059441" cy="2059433"/>
            </a:xfrm>
            <a:prstGeom prst="rect">
              <a:avLst/>
            </a:prstGeom>
          </p:spPr>
        </p:pic>
      </p:grpSp>
      <p:grpSp>
        <p:nvGrpSpPr>
          <p:cNvPr id="29" name="object 29"/>
          <p:cNvGrpSpPr/>
          <p:nvPr/>
        </p:nvGrpSpPr>
        <p:grpSpPr>
          <a:xfrm>
            <a:off x="550378" y="4991329"/>
            <a:ext cx="2225040" cy="2225040"/>
            <a:chOff x="550378" y="4991329"/>
            <a:chExt cx="2225040" cy="2225040"/>
          </a:xfrm>
        </p:grpSpPr>
        <p:sp>
          <p:nvSpPr>
            <p:cNvPr id="30" name="object 30"/>
            <p:cNvSpPr/>
            <p:nvPr/>
          </p:nvSpPr>
          <p:spPr>
            <a:xfrm>
              <a:off x="550378" y="4991329"/>
              <a:ext cx="2225040" cy="2225040"/>
            </a:xfrm>
            <a:custGeom>
              <a:avLst/>
              <a:gdLst/>
              <a:ahLst/>
              <a:cxnLst/>
              <a:rect l="l" t="t" r="r" b="b"/>
              <a:pathLst>
                <a:path w="2225040" h="2225040">
                  <a:moveTo>
                    <a:pt x="1112302" y="2224591"/>
                  </a:moveTo>
                  <a:lnTo>
                    <a:pt x="1064046" y="2223563"/>
                  </a:lnTo>
                  <a:lnTo>
                    <a:pt x="1016322" y="2220508"/>
                  </a:lnTo>
                  <a:lnTo>
                    <a:pt x="969165" y="2215467"/>
                  </a:lnTo>
                  <a:lnTo>
                    <a:pt x="922616" y="2208482"/>
                  </a:lnTo>
                  <a:lnTo>
                    <a:pt x="876717" y="2199595"/>
                  </a:lnTo>
                  <a:lnTo>
                    <a:pt x="831511" y="2188847"/>
                  </a:lnTo>
                  <a:lnTo>
                    <a:pt x="787038" y="2176281"/>
                  </a:lnTo>
                  <a:lnTo>
                    <a:pt x="743340" y="2161937"/>
                  </a:lnTo>
                  <a:lnTo>
                    <a:pt x="700460" y="2145858"/>
                  </a:lnTo>
                  <a:lnTo>
                    <a:pt x="658439" y="2128086"/>
                  </a:lnTo>
                  <a:lnTo>
                    <a:pt x="617318" y="2108661"/>
                  </a:lnTo>
                  <a:lnTo>
                    <a:pt x="577140" y="2087627"/>
                  </a:lnTo>
                  <a:lnTo>
                    <a:pt x="537945" y="2065024"/>
                  </a:lnTo>
                  <a:lnTo>
                    <a:pt x="499777" y="2040894"/>
                  </a:lnTo>
                  <a:lnTo>
                    <a:pt x="462676" y="2015280"/>
                  </a:lnTo>
                  <a:lnTo>
                    <a:pt x="426685" y="1988222"/>
                  </a:lnTo>
                  <a:lnTo>
                    <a:pt x="391844" y="1959763"/>
                  </a:lnTo>
                  <a:lnTo>
                    <a:pt x="358197" y="1929944"/>
                  </a:lnTo>
                  <a:lnTo>
                    <a:pt x="325783" y="1898807"/>
                  </a:lnTo>
                  <a:lnTo>
                    <a:pt x="294646" y="1866394"/>
                  </a:lnTo>
                  <a:lnTo>
                    <a:pt x="264828" y="1832746"/>
                  </a:lnTo>
                  <a:lnTo>
                    <a:pt x="236368" y="1797906"/>
                  </a:lnTo>
                  <a:lnTo>
                    <a:pt x="209311" y="1761914"/>
                  </a:lnTo>
                  <a:lnTo>
                    <a:pt x="183696" y="1724813"/>
                  </a:lnTo>
                  <a:lnTo>
                    <a:pt x="159566" y="1686645"/>
                  </a:lnTo>
                  <a:lnTo>
                    <a:pt x="136964" y="1647451"/>
                  </a:lnTo>
                  <a:lnTo>
                    <a:pt x="115929" y="1607272"/>
                  </a:lnTo>
                  <a:lnTo>
                    <a:pt x="96505" y="1566152"/>
                  </a:lnTo>
                  <a:lnTo>
                    <a:pt x="78732" y="1524130"/>
                  </a:lnTo>
                  <a:lnTo>
                    <a:pt x="62653" y="1481250"/>
                  </a:lnTo>
                  <a:lnTo>
                    <a:pt x="48309" y="1437552"/>
                  </a:lnTo>
                  <a:lnTo>
                    <a:pt x="35743" y="1393080"/>
                  </a:lnTo>
                  <a:lnTo>
                    <a:pt x="24995" y="1347873"/>
                  </a:lnTo>
                  <a:lnTo>
                    <a:pt x="16108" y="1301974"/>
                  </a:lnTo>
                  <a:lnTo>
                    <a:pt x="9123" y="1255426"/>
                  </a:lnTo>
                  <a:lnTo>
                    <a:pt x="4082" y="1208268"/>
                  </a:lnTo>
                  <a:lnTo>
                    <a:pt x="1027" y="1160544"/>
                  </a:lnTo>
                  <a:lnTo>
                    <a:pt x="0" y="1112295"/>
                  </a:lnTo>
                  <a:lnTo>
                    <a:pt x="1027" y="1064046"/>
                  </a:lnTo>
                  <a:lnTo>
                    <a:pt x="4082" y="1016322"/>
                  </a:lnTo>
                  <a:lnTo>
                    <a:pt x="9123" y="969165"/>
                  </a:lnTo>
                  <a:lnTo>
                    <a:pt x="16108" y="922616"/>
                  </a:lnTo>
                  <a:lnTo>
                    <a:pt x="24995" y="876717"/>
                  </a:lnTo>
                  <a:lnTo>
                    <a:pt x="35743" y="831511"/>
                  </a:lnTo>
                  <a:lnTo>
                    <a:pt x="48309" y="787038"/>
                  </a:lnTo>
                  <a:lnTo>
                    <a:pt x="62653" y="743340"/>
                  </a:lnTo>
                  <a:lnTo>
                    <a:pt x="78732" y="700460"/>
                  </a:lnTo>
                  <a:lnTo>
                    <a:pt x="96505" y="658439"/>
                  </a:lnTo>
                  <a:lnTo>
                    <a:pt x="115929" y="617318"/>
                  </a:lnTo>
                  <a:lnTo>
                    <a:pt x="136964" y="577140"/>
                  </a:lnTo>
                  <a:lnTo>
                    <a:pt x="159566" y="537945"/>
                  </a:lnTo>
                  <a:lnTo>
                    <a:pt x="183696" y="499777"/>
                  </a:lnTo>
                  <a:lnTo>
                    <a:pt x="209311" y="462676"/>
                  </a:lnTo>
                  <a:lnTo>
                    <a:pt x="236368" y="426685"/>
                  </a:lnTo>
                  <a:lnTo>
                    <a:pt x="264828" y="391844"/>
                  </a:lnTo>
                  <a:lnTo>
                    <a:pt x="294646" y="358196"/>
                  </a:lnTo>
                  <a:lnTo>
                    <a:pt x="325783" y="325783"/>
                  </a:lnTo>
                  <a:lnTo>
                    <a:pt x="358197" y="294646"/>
                  </a:lnTo>
                  <a:lnTo>
                    <a:pt x="391844" y="264828"/>
                  </a:lnTo>
                  <a:lnTo>
                    <a:pt x="426685" y="236368"/>
                  </a:lnTo>
                  <a:lnTo>
                    <a:pt x="462676" y="209311"/>
                  </a:lnTo>
                  <a:lnTo>
                    <a:pt x="499777" y="183696"/>
                  </a:lnTo>
                  <a:lnTo>
                    <a:pt x="537945" y="159566"/>
                  </a:lnTo>
                  <a:lnTo>
                    <a:pt x="577140" y="136964"/>
                  </a:lnTo>
                  <a:lnTo>
                    <a:pt x="617318" y="115929"/>
                  </a:lnTo>
                  <a:lnTo>
                    <a:pt x="658439" y="96505"/>
                  </a:lnTo>
                  <a:lnTo>
                    <a:pt x="700460" y="78732"/>
                  </a:lnTo>
                  <a:lnTo>
                    <a:pt x="743340" y="62653"/>
                  </a:lnTo>
                  <a:lnTo>
                    <a:pt x="787038" y="48309"/>
                  </a:lnTo>
                  <a:lnTo>
                    <a:pt x="831511" y="35743"/>
                  </a:lnTo>
                  <a:lnTo>
                    <a:pt x="876717" y="24995"/>
                  </a:lnTo>
                  <a:lnTo>
                    <a:pt x="922616" y="16108"/>
                  </a:lnTo>
                  <a:lnTo>
                    <a:pt x="969165" y="9123"/>
                  </a:lnTo>
                  <a:lnTo>
                    <a:pt x="1016322" y="4082"/>
                  </a:lnTo>
                  <a:lnTo>
                    <a:pt x="1064046" y="1027"/>
                  </a:lnTo>
                  <a:lnTo>
                    <a:pt x="1112295" y="0"/>
                  </a:lnTo>
                  <a:lnTo>
                    <a:pt x="1160544" y="1027"/>
                  </a:lnTo>
                  <a:lnTo>
                    <a:pt x="1208268" y="4082"/>
                  </a:lnTo>
                  <a:lnTo>
                    <a:pt x="1255426" y="9123"/>
                  </a:lnTo>
                  <a:lnTo>
                    <a:pt x="1301974" y="16108"/>
                  </a:lnTo>
                  <a:lnTo>
                    <a:pt x="1347873" y="24995"/>
                  </a:lnTo>
                  <a:lnTo>
                    <a:pt x="1393080" y="35743"/>
                  </a:lnTo>
                  <a:lnTo>
                    <a:pt x="1437552" y="48309"/>
                  </a:lnTo>
                  <a:lnTo>
                    <a:pt x="1481250" y="62653"/>
                  </a:lnTo>
                  <a:lnTo>
                    <a:pt x="1524130" y="78732"/>
                  </a:lnTo>
                  <a:lnTo>
                    <a:pt x="1566152" y="96505"/>
                  </a:lnTo>
                  <a:lnTo>
                    <a:pt x="1607272" y="115929"/>
                  </a:lnTo>
                  <a:lnTo>
                    <a:pt x="1647451" y="136964"/>
                  </a:lnTo>
                  <a:lnTo>
                    <a:pt x="1686645" y="159566"/>
                  </a:lnTo>
                  <a:lnTo>
                    <a:pt x="1724813" y="183696"/>
                  </a:lnTo>
                  <a:lnTo>
                    <a:pt x="1761914" y="209311"/>
                  </a:lnTo>
                  <a:lnTo>
                    <a:pt x="1797906" y="236368"/>
                  </a:lnTo>
                  <a:lnTo>
                    <a:pt x="1832746" y="264828"/>
                  </a:lnTo>
                  <a:lnTo>
                    <a:pt x="1866394" y="294646"/>
                  </a:lnTo>
                  <a:lnTo>
                    <a:pt x="1898807" y="325783"/>
                  </a:lnTo>
                  <a:lnTo>
                    <a:pt x="1929944" y="358196"/>
                  </a:lnTo>
                  <a:lnTo>
                    <a:pt x="1959763" y="391844"/>
                  </a:lnTo>
                  <a:lnTo>
                    <a:pt x="1988222" y="426685"/>
                  </a:lnTo>
                  <a:lnTo>
                    <a:pt x="2015280" y="462676"/>
                  </a:lnTo>
                  <a:lnTo>
                    <a:pt x="2040894" y="499777"/>
                  </a:lnTo>
                  <a:lnTo>
                    <a:pt x="2065024" y="537945"/>
                  </a:lnTo>
                  <a:lnTo>
                    <a:pt x="2087627" y="577140"/>
                  </a:lnTo>
                  <a:lnTo>
                    <a:pt x="2108661" y="617318"/>
                  </a:lnTo>
                  <a:lnTo>
                    <a:pt x="2128086" y="658439"/>
                  </a:lnTo>
                  <a:lnTo>
                    <a:pt x="2145858" y="700460"/>
                  </a:lnTo>
                  <a:lnTo>
                    <a:pt x="2161937" y="743340"/>
                  </a:lnTo>
                  <a:lnTo>
                    <a:pt x="2176281" y="787038"/>
                  </a:lnTo>
                  <a:lnTo>
                    <a:pt x="2188848" y="831511"/>
                  </a:lnTo>
                  <a:lnTo>
                    <a:pt x="2199595" y="876717"/>
                  </a:lnTo>
                  <a:lnTo>
                    <a:pt x="2208482" y="922616"/>
                  </a:lnTo>
                  <a:lnTo>
                    <a:pt x="2215467" y="969165"/>
                  </a:lnTo>
                  <a:lnTo>
                    <a:pt x="2220508" y="1016322"/>
                  </a:lnTo>
                  <a:lnTo>
                    <a:pt x="2223563" y="1064046"/>
                  </a:lnTo>
                  <a:lnTo>
                    <a:pt x="2224591" y="1112295"/>
                  </a:lnTo>
                  <a:lnTo>
                    <a:pt x="2223563" y="1160544"/>
                  </a:lnTo>
                  <a:lnTo>
                    <a:pt x="2220508" y="1208268"/>
                  </a:lnTo>
                  <a:lnTo>
                    <a:pt x="2215467" y="1255426"/>
                  </a:lnTo>
                  <a:lnTo>
                    <a:pt x="2208482" y="1301974"/>
                  </a:lnTo>
                  <a:lnTo>
                    <a:pt x="2199595" y="1347873"/>
                  </a:lnTo>
                  <a:lnTo>
                    <a:pt x="2188848" y="1393080"/>
                  </a:lnTo>
                  <a:lnTo>
                    <a:pt x="2176281" y="1437552"/>
                  </a:lnTo>
                  <a:lnTo>
                    <a:pt x="2161937" y="1481250"/>
                  </a:lnTo>
                  <a:lnTo>
                    <a:pt x="2145858" y="1524130"/>
                  </a:lnTo>
                  <a:lnTo>
                    <a:pt x="2128086" y="1566152"/>
                  </a:lnTo>
                  <a:lnTo>
                    <a:pt x="2108661" y="1607272"/>
                  </a:lnTo>
                  <a:lnTo>
                    <a:pt x="2087627" y="1647451"/>
                  </a:lnTo>
                  <a:lnTo>
                    <a:pt x="2065024" y="1686645"/>
                  </a:lnTo>
                  <a:lnTo>
                    <a:pt x="2040894" y="1724813"/>
                  </a:lnTo>
                  <a:lnTo>
                    <a:pt x="2015280" y="1761914"/>
                  </a:lnTo>
                  <a:lnTo>
                    <a:pt x="1988222" y="1797906"/>
                  </a:lnTo>
                  <a:lnTo>
                    <a:pt x="1959763" y="1832746"/>
                  </a:lnTo>
                  <a:lnTo>
                    <a:pt x="1929944" y="1866394"/>
                  </a:lnTo>
                  <a:lnTo>
                    <a:pt x="1898807" y="1898807"/>
                  </a:lnTo>
                  <a:lnTo>
                    <a:pt x="1866394" y="1929944"/>
                  </a:lnTo>
                  <a:lnTo>
                    <a:pt x="1832746" y="1959763"/>
                  </a:lnTo>
                  <a:lnTo>
                    <a:pt x="1797906" y="1988222"/>
                  </a:lnTo>
                  <a:lnTo>
                    <a:pt x="1761914" y="2015280"/>
                  </a:lnTo>
                  <a:lnTo>
                    <a:pt x="1724813" y="2040894"/>
                  </a:lnTo>
                  <a:lnTo>
                    <a:pt x="1686645" y="2065024"/>
                  </a:lnTo>
                  <a:lnTo>
                    <a:pt x="1647451" y="2087627"/>
                  </a:lnTo>
                  <a:lnTo>
                    <a:pt x="1607272" y="2108661"/>
                  </a:lnTo>
                  <a:lnTo>
                    <a:pt x="1566152" y="2128086"/>
                  </a:lnTo>
                  <a:lnTo>
                    <a:pt x="1524130" y="2145858"/>
                  </a:lnTo>
                  <a:lnTo>
                    <a:pt x="1481250" y="2161937"/>
                  </a:lnTo>
                  <a:lnTo>
                    <a:pt x="1437552" y="2176281"/>
                  </a:lnTo>
                  <a:lnTo>
                    <a:pt x="1393080" y="2188847"/>
                  </a:lnTo>
                  <a:lnTo>
                    <a:pt x="1347873" y="2199595"/>
                  </a:lnTo>
                  <a:lnTo>
                    <a:pt x="1301974" y="2208482"/>
                  </a:lnTo>
                  <a:lnTo>
                    <a:pt x="1255426" y="2215467"/>
                  </a:lnTo>
                  <a:lnTo>
                    <a:pt x="1208268" y="2220508"/>
                  </a:lnTo>
                  <a:lnTo>
                    <a:pt x="1160544" y="2223563"/>
                  </a:lnTo>
                  <a:lnTo>
                    <a:pt x="1112302" y="2224591"/>
                  </a:lnTo>
                  <a:close/>
                </a:path>
              </a:pathLst>
            </a:custGeom>
            <a:solidFill>
              <a:srgbClr val="203865"/>
            </a:solidFill>
          </p:spPr>
          <p:txBody>
            <a:bodyPr wrap="square" lIns="0" tIns="0" rIns="0" bIns="0" rtlCol="0"/>
            <a:lstStyle/>
            <a:p>
              <a:endParaRPr/>
            </a:p>
          </p:txBody>
        </p:sp>
        <p:pic>
          <p:nvPicPr>
            <p:cNvPr id="31" name="object 31"/>
            <p:cNvPicPr/>
            <p:nvPr/>
          </p:nvPicPr>
          <p:blipFill>
            <a:blip r:embed="rId8" cstate="print"/>
            <a:stretch>
              <a:fillRect/>
            </a:stretch>
          </p:blipFill>
          <p:spPr>
            <a:xfrm>
              <a:off x="632953" y="5073907"/>
              <a:ext cx="2059441" cy="2059433"/>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858878" y="3065288"/>
            <a:ext cx="6685915" cy="6196965"/>
            <a:chOff x="5858878" y="3065288"/>
            <a:chExt cx="6685915" cy="6196965"/>
          </a:xfrm>
        </p:grpSpPr>
        <p:sp>
          <p:nvSpPr>
            <p:cNvPr id="3" name="object 3"/>
            <p:cNvSpPr/>
            <p:nvPr/>
          </p:nvSpPr>
          <p:spPr>
            <a:xfrm>
              <a:off x="6158978" y="3065288"/>
              <a:ext cx="5972175" cy="5972175"/>
            </a:xfrm>
            <a:custGeom>
              <a:avLst/>
              <a:gdLst/>
              <a:ahLst/>
              <a:cxnLst/>
              <a:rect l="l" t="t" r="r" b="b"/>
              <a:pathLst>
                <a:path w="5972175" h="5972175">
                  <a:moveTo>
                    <a:pt x="270427" y="2001922"/>
                  </a:moveTo>
                  <a:lnTo>
                    <a:pt x="177942" y="1968329"/>
                  </a:lnTo>
                  <a:lnTo>
                    <a:pt x="196117" y="1919621"/>
                  </a:lnTo>
                  <a:lnTo>
                    <a:pt x="215197" y="1871061"/>
                  </a:lnTo>
                  <a:lnTo>
                    <a:pt x="235140" y="1822764"/>
                  </a:lnTo>
                  <a:lnTo>
                    <a:pt x="255906" y="1774845"/>
                  </a:lnTo>
                  <a:lnTo>
                    <a:pt x="277455" y="1727418"/>
                  </a:lnTo>
                  <a:lnTo>
                    <a:pt x="366707" y="1768882"/>
                  </a:lnTo>
                  <a:lnTo>
                    <a:pt x="345832" y="1814775"/>
                  </a:lnTo>
                  <a:lnTo>
                    <a:pt x="325733" y="1861133"/>
                  </a:lnTo>
                  <a:lnTo>
                    <a:pt x="306443" y="1907849"/>
                  </a:lnTo>
                  <a:lnTo>
                    <a:pt x="287996" y="1954815"/>
                  </a:lnTo>
                  <a:lnTo>
                    <a:pt x="270427" y="2001922"/>
                  </a:lnTo>
                  <a:close/>
                </a:path>
                <a:path w="5972175" h="5972175">
                  <a:moveTo>
                    <a:pt x="98388" y="2989742"/>
                  </a:moveTo>
                  <a:lnTo>
                    <a:pt x="0" y="2989742"/>
                  </a:lnTo>
                  <a:lnTo>
                    <a:pt x="0" y="2986228"/>
                  </a:lnTo>
                  <a:lnTo>
                    <a:pt x="438" y="2934804"/>
                  </a:lnTo>
                  <a:lnTo>
                    <a:pt x="1754" y="2883326"/>
                  </a:lnTo>
                  <a:lnTo>
                    <a:pt x="3946" y="2831908"/>
                  </a:lnTo>
                  <a:lnTo>
                    <a:pt x="7016" y="2780667"/>
                  </a:lnTo>
                  <a:lnTo>
                    <a:pt x="10963" y="2729715"/>
                  </a:lnTo>
                  <a:lnTo>
                    <a:pt x="108929" y="2738008"/>
                  </a:lnTo>
                  <a:lnTo>
                    <a:pt x="105135" y="2787341"/>
                  </a:lnTo>
                  <a:lnTo>
                    <a:pt x="102183" y="2836938"/>
                  </a:lnTo>
                  <a:lnTo>
                    <a:pt x="100075" y="2886690"/>
                  </a:lnTo>
                  <a:lnTo>
                    <a:pt x="98810" y="2936489"/>
                  </a:lnTo>
                  <a:lnTo>
                    <a:pt x="98388" y="2986228"/>
                  </a:lnTo>
                  <a:lnTo>
                    <a:pt x="98388" y="2989742"/>
                  </a:lnTo>
                  <a:close/>
                </a:path>
                <a:path w="5972175" h="5972175">
                  <a:moveTo>
                    <a:pt x="180472" y="4010592"/>
                  </a:moveTo>
                  <a:lnTo>
                    <a:pt x="163004" y="3961581"/>
                  </a:lnTo>
                  <a:lnTo>
                    <a:pt x="146379" y="3912118"/>
                  </a:lnTo>
                  <a:lnTo>
                    <a:pt x="130631" y="3862324"/>
                  </a:lnTo>
                  <a:lnTo>
                    <a:pt x="115794" y="3812321"/>
                  </a:lnTo>
                  <a:lnTo>
                    <a:pt x="101902" y="3762231"/>
                  </a:lnTo>
                  <a:lnTo>
                    <a:pt x="197057" y="3736791"/>
                  </a:lnTo>
                  <a:lnTo>
                    <a:pt x="210510" y="3785196"/>
                  </a:lnTo>
                  <a:lnTo>
                    <a:pt x="224867" y="3833520"/>
                  </a:lnTo>
                  <a:lnTo>
                    <a:pt x="240087" y="3881648"/>
                  </a:lnTo>
                  <a:lnTo>
                    <a:pt x="256131" y="3929466"/>
                  </a:lnTo>
                  <a:lnTo>
                    <a:pt x="272957" y="3976858"/>
                  </a:lnTo>
                  <a:lnTo>
                    <a:pt x="180472" y="4010592"/>
                  </a:lnTo>
                  <a:close/>
                </a:path>
                <a:path w="5972175" h="5972175">
                  <a:moveTo>
                    <a:pt x="141257" y="2488242"/>
                  </a:moveTo>
                  <a:lnTo>
                    <a:pt x="44274" y="2471375"/>
                  </a:lnTo>
                  <a:lnTo>
                    <a:pt x="53613" y="2420238"/>
                  </a:lnTo>
                  <a:lnTo>
                    <a:pt x="63896" y="2369114"/>
                  </a:lnTo>
                  <a:lnTo>
                    <a:pt x="75090" y="2318119"/>
                  </a:lnTo>
                  <a:lnTo>
                    <a:pt x="87160" y="2267366"/>
                  </a:lnTo>
                  <a:lnTo>
                    <a:pt x="100075" y="2216971"/>
                  </a:lnTo>
                  <a:lnTo>
                    <a:pt x="195090" y="2242271"/>
                  </a:lnTo>
                  <a:lnTo>
                    <a:pt x="182596" y="2290912"/>
                  </a:lnTo>
                  <a:lnTo>
                    <a:pt x="170939" y="2339944"/>
                  </a:lnTo>
                  <a:lnTo>
                    <a:pt x="160145" y="2389253"/>
                  </a:lnTo>
                  <a:lnTo>
                    <a:pt x="150243" y="2438724"/>
                  </a:lnTo>
                  <a:lnTo>
                    <a:pt x="141257" y="2488242"/>
                  </a:lnTo>
                  <a:close/>
                </a:path>
                <a:path w="5972175" h="5972175">
                  <a:moveTo>
                    <a:pt x="45539" y="3507967"/>
                  </a:moveTo>
                  <a:lnTo>
                    <a:pt x="36955" y="3456745"/>
                  </a:lnTo>
                  <a:lnTo>
                    <a:pt x="29255" y="3405200"/>
                  </a:lnTo>
                  <a:lnTo>
                    <a:pt x="22446" y="3353446"/>
                  </a:lnTo>
                  <a:lnTo>
                    <a:pt x="16533" y="3301597"/>
                  </a:lnTo>
                  <a:lnTo>
                    <a:pt x="11525" y="3249768"/>
                  </a:lnTo>
                  <a:lnTo>
                    <a:pt x="109492" y="3241194"/>
                  </a:lnTo>
                  <a:lnTo>
                    <a:pt x="114329" y="3291336"/>
                  </a:lnTo>
                  <a:lnTo>
                    <a:pt x="120057" y="3341498"/>
                  </a:lnTo>
                  <a:lnTo>
                    <a:pt x="126655" y="3391566"/>
                  </a:lnTo>
                  <a:lnTo>
                    <a:pt x="134103" y="3441425"/>
                  </a:lnTo>
                  <a:lnTo>
                    <a:pt x="142382" y="3490960"/>
                  </a:lnTo>
                  <a:lnTo>
                    <a:pt x="45539" y="3507967"/>
                  </a:lnTo>
                  <a:close/>
                </a:path>
                <a:path w="5972175" h="5972175">
                  <a:moveTo>
                    <a:pt x="401002" y="4481872"/>
                  </a:moveTo>
                  <a:lnTo>
                    <a:pt x="375359" y="4436618"/>
                  </a:lnTo>
                  <a:lnTo>
                    <a:pt x="350416" y="4390817"/>
                  </a:lnTo>
                  <a:lnTo>
                    <a:pt x="326213" y="4344518"/>
                  </a:lnTo>
                  <a:lnTo>
                    <a:pt x="302879" y="4297954"/>
                  </a:lnTo>
                  <a:lnTo>
                    <a:pt x="280406" y="4251081"/>
                  </a:lnTo>
                  <a:lnTo>
                    <a:pt x="369518" y="4209336"/>
                  </a:lnTo>
                  <a:lnTo>
                    <a:pt x="391231" y="4254691"/>
                  </a:lnTo>
                  <a:lnTo>
                    <a:pt x="413821" y="4299784"/>
                  </a:lnTo>
                  <a:lnTo>
                    <a:pt x="437246" y="4344564"/>
                  </a:lnTo>
                  <a:lnTo>
                    <a:pt x="461362" y="4388801"/>
                  </a:lnTo>
                  <a:lnTo>
                    <a:pt x="486179" y="4432537"/>
                  </a:lnTo>
                  <a:lnTo>
                    <a:pt x="401002" y="4481872"/>
                  </a:lnTo>
                  <a:close/>
                </a:path>
                <a:path w="5972175" h="5972175">
                  <a:moveTo>
                    <a:pt x="1068497" y="5275163"/>
                  </a:moveTo>
                  <a:lnTo>
                    <a:pt x="1028909" y="5241426"/>
                  </a:lnTo>
                  <a:lnTo>
                    <a:pt x="989814" y="5206894"/>
                  </a:lnTo>
                  <a:lnTo>
                    <a:pt x="951298" y="5171646"/>
                  </a:lnTo>
                  <a:lnTo>
                    <a:pt x="913451" y="5135764"/>
                  </a:lnTo>
                  <a:lnTo>
                    <a:pt x="876359" y="5099329"/>
                  </a:lnTo>
                  <a:lnTo>
                    <a:pt x="945933" y="5029754"/>
                  </a:lnTo>
                  <a:lnTo>
                    <a:pt x="981828" y="5064943"/>
                  </a:lnTo>
                  <a:lnTo>
                    <a:pt x="1018444" y="5099618"/>
                  </a:lnTo>
                  <a:lnTo>
                    <a:pt x="1055694" y="5133707"/>
                  </a:lnTo>
                  <a:lnTo>
                    <a:pt x="1093491" y="5167134"/>
                  </a:lnTo>
                  <a:lnTo>
                    <a:pt x="1131747" y="5199826"/>
                  </a:lnTo>
                  <a:lnTo>
                    <a:pt x="1068497" y="5275163"/>
                  </a:lnTo>
                  <a:close/>
                </a:path>
                <a:path w="5972175" h="5972175">
                  <a:moveTo>
                    <a:pt x="1494800" y="5573842"/>
                  </a:moveTo>
                  <a:lnTo>
                    <a:pt x="1449999" y="5547490"/>
                  </a:lnTo>
                  <a:lnTo>
                    <a:pt x="1405549" y="5520254"/>
                  </a:lnTo>
                  <a:lnTo>
                    <a:pt x="1361531" y="5492194"/>
                  </a:lnTo>
                  <a:lnTo>
                    <a:pt x="1318025" y="5463373"/>
                  </a:lnTo>
                  <a:lnTo>
                    <a:pt x="1275113" y="5433849"/>
                  </a:lnTo>
                  <a:lnTo>
                    <a:pt x="1331475" y="5353311"/>
                  </a:lnTo>
                  <a:lnTo>
                    <a:pt x="1372967" y="5381786"/>
                  </a:lnTo>
                  <a:lnTo>
                    <a:pt x="1415066" y="5409639"/>
                  </a:lnTo>
                  <a:lnTo>
                    <a:pt x="1457671" y="5436791"/>
                  </a:lnTo>
                  <a:lnTo>
                    <a:pt x="1500681" y="5463160"/>
                  </a:lnTo>
                  <a:lnTo>
                    <a:pt x="1543994" y="5488666"/>
                  </a:lnTo>
                  <a:lnTo>
                    <a:pt x="1494800" y="5573842"/>
                  </a:lnTo>
                  <a:close/>
                </a:path>
                <a:path w="5972175" h="5972175">
                  <a:moveTo>
                    <a:pt x="700103" y="4907471"/>
                  </a:moveTo>
                  <a:lnTo>
                    <a:pt x="666988" y="4867378"/>
                  </a:lnTo>
                  <a:lnTo>
                    <a:pt x="634481" y="4826604"/>
                  </a:lnTo>
                  <a:lnTo>
                    <a:pt x="602648" y="4785243"/>
                  </a:lnTo>
                  <a:lnTo>
                    <a:pt x="571557" y="4743389"/>
                  </a:lnTo>
                  <a:lnTo>
                    <a:pt x="541276" y="4701137"/>
                  </a:lnTo>
                  <a:lnTo>
                    <a:pt x="621814" y="4644493"/>
                  </a:lnTo>
                  <a:lnTo>
                    <a:pt x="651082" y="4685382"/>
                  </a:lnTo>
                  <a:lnTo>
                    <a:pt x="681153" y="4725860"/>
                  </a:lnTo>
                  <a:lnTo>
                    <a:pt x="711952" y="4765852"/>
                  </a:lnTo>
                  <a:lnTo>
                    <a:pt x="743406" y="4805283"/>
                  </a:lnTo>
                  <a:lnTo>
                    <a:pt x="775440" y="4844081"/>
                  </a:lnTo>
                  <a:lnTo>
                    <a:pt x="700103" y="4907471"/>
                  </a:lnTo>
                  <a:close/>
                </a:path>
                <a:path w="5972175" h="5972175">
                  <a:moveTo>
                    <a:pt x="2479809" y="142663"/>
                  </a:moveTo>
                  <a:lnTo>
                    <a:pt x="2462661" y="45820"/>
                  </a:lnTo>
                  <a:lnTo>
                    <a:pt x="2513882" y="37222"/>
                  </a:lnTo>
                  <a:lnTo>
                    <a:pt x="2565428" y="29487"/>
                  </a:lnTo>
                  <a:lnTo>
                    <a:pt x="2617182" y="22636"/>
                  </a:lnTo>
                  <a:lnTo>
                    <a:pt x="2669031" y="16688"/>
                  </a:lnTo>
                  <a:lnTo>
                    <a:pt x="2720860" y="11666"/>
                  </a:lnTo>
                  <a:lnTo>
                    <a:pt x="2729434" y="109632"/>
                  </a:lnTo>
                  <a:lnTo>
                    <a:pt x="2679293" y="114471"/>
                  </a:lnTo>
                  <a:lnTo>
                    <a:pt x="2629138" y="120206"/>
                  </a:lnTo>
                  <a:lnTo>
                    <a:pt x="2579092" y="126826"/>
                  </a:lnTo>
                  <a:lnTo>
                    <a:pt x="2529275" y="134316"/>
                  </a:lnTo>
                  <a:lnTo>
                    <a:pt x="2479809" y="142663"/>
                  </a:lnTo>
                  <a:close/>
                </a:path>
                <a:path w="5972175" h="5972175">
                  <a:moveTo>
                    <a:pt x="1966643" y="5793810"/>
                  </a:moveTo>
                  <a:lnTo>
                    <a:pt x="1917949" y="5775620"/>
                  </a:lnTo>
                  <a:lnTo>
                    <a:pt x="1869424" y="5756506"/>
                  </a:lnTo>
                  <a:lnTo>
                    <a:pt x="1821169" y="5736521"/>
                  </a:lnTo>
                  <a:lnTo>
                    <a:pt x="1773284" y="5715720"/>
                  </a:lnTo>
                  <a:lnTo>
                    <a:pt x="1725872" y="5694157"/>
                  </a:lnTo>
                  <a:lnTo>
                    <a:pt x="1767477" y="5605045"/>
                  </a:lnTo>
                  <a:lnTo>
                    <a:pt x="1813286" y="5625866"/>
                  </a:lnTo>
                  <a:lnTo>
                    <a:pt x="1859568" y="5645959"/>
                  </a:lnTo>
                  <a:lnTo>
                    <a:pt x="1906221" y="5665269"/>
                  </a:lnTo>
                  <a:lnTo>
                    <a:pt x="1953144" y="5683742"/>
                  </a:lnTo>
                  <a:lnTo>
                    <a:pt x="2000235" y="5701325"/>
                  </a:lnTo>
                  <a:lnTo>
                    <a:pt x="1966643" y="5793810"/>
                  </a:lnTo>
                  <a:close/>
                </a:path>
                <a:path w="5972175" h="5972175">
                  <a:moveTo>
                    <a:pt x="482805" y="1545681"/>
                  </a:moveTo>
                  <a:lnTo>
                    <a:pt x="397629" y="1496487"/>
                  </a:lnTo>
                  <a:lnTo>
                    <a:pt x="423980" y="1451671"/>
                  </a:lnTo>
                  <a:lnTo>
                    <a:pt x="451209" y="1407186"/>
                  </a:lnTo>
                  <a:lnTo>
                    <a:pt x="479246" y="1363126"/>
                  </a:lnTo>
                  <a:lnTo>
                    <a:pt x="508026" y="1319586"/>
                  </a:lnTo>
                  <a:lnTo>
                    <a:pt x="537481" y="1276659"/>
                  </a:lnTo>
                  <a:lnTo>
                    <a:pt x="618160" y="1333021"/>
                  </a:lnTo>
                  <a:lnTo>
                    <a:pt x="589645" y="1374501"/>
                  </a:lnTo>
                  <a:lnTo>
                    <a:pt x="561812" y="1416581"/>
                  </a:lnTo>
                  <a:lnTo>
                    <a:pt x="534700" y="1459187"/>
                  </a:lnTo>
                  <a:lnTo>
                    <a:pt x="508351" y="1502245"/>
                  </a:lnTo>
                  <a:lnTo>
                    <a:pt x="482805" y="1545681"/>
                  </a:lnTo>
                  <a:close/>
                </a:path>
                <a:path w="5972175" h="5972175">
                  <a:moveTo>
                    <a:pt x="5862542" y="2727607"/>
                  </a:moveTo>
                  <a:lnTo>
                    <a:pt x="5857635" y="2677532"/>
                  </a:lnTo>
                  <a:lnTo>
                    <a:pt x="5851857" y="2627403"/>
                  </a:lnTo>
                  <a:lnTo>
                    <a:pt x="5845216" y="2577335"/>
                  </a:lnTo>
                  <a:lnTo>
                    <a:pt x="5837718" y="2527443"/>
                  </a:lnTo>
                  <a:lnTo>
                    <a:pt x="5829371" y="2477841"/>
                  </a:lnTo>
                  <a:lnTo>
                    <a:pt x="5926213" y="2460693"/>
                  </a:lnTo>
                  <a:lnTo>
                    <a:pt x="5934880" y="2511915"/>
                  </a:lnTo>
                  <a:lnTo>
                    <a:pt x="5942657" y="2563460"/>
                  </a:lnTo>
                  <a:lnTo>
                    <a:pt x="5949529" y="2615214"/>
                  </a:lnTo>
                  <a:lnTo>
                    <a:pt x="5955484" y="2667063"/>
                  </a:lnTo>
                  <a:lnTo>
                    <a:pt x="5960508" y="2718892"/>
                  </a:lnTo>
                  <a:lnTo>
                    <a:pt x="5862542" y="2727607"/>
                  </a:lnTo>
                  <a:close/>
                </a:path>
                <a:path w="5972175" h="5972175">
                  <a:moveTo>
                    <a:pt x="1993770" y="273379"/>
                  </a:moveTo>
                  <a:lnTo>
                    <a:pt x="1959896" y="181034"/>
                  </a:lnTo>
                  <a:lnTo>
                    <a:pt x="2008907" y="163565"/>
                  </a:lnTo>
                  <a:lnTo>
                    <a:pt x="2058370" y="146932"/>
                  </a:lnTo>
                  <a:lnTo>
                    <a:pt x="2108163" y="131163"/>
                  </a:lnTo>
                  <a:lnTo>
                    <a:pt x="2158166" y="116284"/>
                  </a:lnTo>
                  <a:lnTo>
                    <a:pt x="2208256" y="102323"/>
                  </a:lnTo>
                  <a:lnTo>
                    <a:pt x="2233837" y="197338"/>
                  </a:lnTo>
                  <a:lnTo>
                    <a:pt x="2185433" y="210860"/>
                  </a:lnTo>
                  <a:lnTo>
                    <a:pt x="2137109" y="225258"/>
                  </a:lnTo>
                  <a:lnTo>
                    <a:pt x="2088981" y="240500"/>
                  </a:lnTo>
                  <a:lnTo>
                    <a:pt x="2041163" y="256551"/>
                  </a:lnTo>
                  <a:lnTo>
                    <a:pt x="1993770" y="273379"/>
                  </a:lnTo>
                  <a:close/>
                </a:path>
                <a:path w="5972175" h="5972175">
                  <a:moveTo>
                    <a:pt x="5774555" y="2232291"/>
                  </a:moveTo>
                  <a:lnTo>
                    <a:pt x="5761032" y="2183833"/>
                  </a:lnTo>
                  <a:lnTo>
                    <a:pt x="5746626" y="2135502"/>
                  </a:lnTo>
                  <a:lnTo>
                    <a:pt x="5731362" y="2087394"/>
                  </a:lnTo>
                  <a:lnTo>
                    <a:pt x="5715269" y="2039603"/>
                  </a:lnTo>
                  <a:lnTo>
                    <a:pt x="5698374" y="1992224"/>
                  </a:lnTo>
                  <a:lnTo>
                    <a:pt x="5790718" y="1958350"/>
                  </a:lnTo>
                  <a:lnTo>
                    <a:pt x="5808202" y="2007292"/>
                  </a:lnTo>
                  <a:lnTo>
                    <a:pt x="5824870" y="2056714"/>
                  </a:lnTo>
                  <a:lnTo>
                    <a:pt x="5840680" y="2106486"/>
                  </a:lnTo>
                  <a:lnTo>
                    <a:pt x="5855594" y="2156481"/>
                  </a:lnTo>
                  <a:lnTo>
                    <a:pt x="5869569" y="2206570"/>
                  </a:lnTo>
                  <a:lnTo>
                    <a:pt x="5774555" y="2232291"/>
                  </a:lnTo>
                  <a:close/>
                </a:path>
                <a:path w="5972175" h="5972175">
                  <a:moveTo>
                    <a:pt x="771364" y="1133152"/>
                  </a:moveTo>
                  <a:lnTo>
                    <a:pt x="695887" y="1069903"/>
                  </a:lnTo>
                  <a:lnTo>
                    <a:pt x="729622" y="1030314"/>
                  </a:lnTo>
                  <a:lnTo>
                    <a:pt x="764147" y="991210"/>
                  </a:lnTo>
                  <a:lnTo>
                    <a:pt x="799373" y="952673"/>
                  </a:lnTo>
                  <a:lnTo>
                    <a:pt x="835213" y="914784"/>
                  </a:lnTo>
                  <a:lnTo>
                    <a:pt x="871580" y="877624"/>
                  </a:lnTo>
                  <a:lnTo>
                    <a:pt x="941295" y="947058"/>
                  </a:lnTo>
                  <a:lnTo>
                    <a:pt x="906108" y="982955"/>
                  </a:lnTo>
                  <a:lnTo>
                    <a:pt x="871441" y="1019586"/>
                  </a:lnTo>
                  <a:lnTo>
                    <a:pt x="837373" y="1056880"/>
                  </a:lnTo>
                  <a:lnTo>
                    <a:pt x="803988" y="1094760"/>
                  </a:lnTo>
                  <a:lnTo>
                    <a:pt x="771364" y="1133152"/>
                  </a:lnTo>
                  <a:close/>
                </a:path>
                <a:path w="5972175" h="5972175">
                  <a:moveTo>
                    <a:pt x="1538372" y="486881"/>
                  </a:moveTo>
                  <a:lnTo>
                    <a:pt x="1489037" y="401846"/>
                  </a:lnTo>
                  <a:lnTo>
                    <a:pt x="1534223" y="376133"/>
                  </a:lnTo>
                  <a:lnTo>
                    <a:pt x="1579982" y="351149"/>
                  </a:lnTo>
                  <a:lnTo>
                    <a:pt x="1626213" y="326948"/>
                  </a:lnTo>
                  <a:lnTo>
                    <a:pt x="1672816" y="303583"/>
                  </a:lnTo>
                  <a:lnTo>
                    <a:pt x="1719688" y="281109"/>
                  </a:lnTo>
                  <a:lnTo>
                    <a:pt x="1761433" y="370221"/>
                  </a:lnTo>
                  <a:lnTo>
                    <a:pt x="1716146" y="391934"/>
                  </a:lnTo>
                  <a:lnTo>
                    <a:pt x="1671095" y="414524"/>
                  </a:lnTo>
                  <a:lnTo>
                    <a:pt x="1626382" y="437923"/>
                  </a:lnTo>
                  <a:lnTo>
                    <a:pt x="1582107" y="462065"/>
                  </a:lnTo>
                  <a:lnTo>
                    <a:pt x="1538372" y="486881"/>
                  </a:lnTo>
                  <a:close/>
                </a:path>
                <a:path w="5972175" h="5972175">
                  <a:moveTo>
                    <a:pt x="1126687" y="776565"/>
                  </a:moveTo>
                  <a:lnTo>
                    <a:pt x="1063297" y="701368"/>
                  </a:lnTo>
                  <a:lnTo>
                    <a:pt x="1103390" y="668185"/>
                  </a:lnTo>
                  <a:lnTo>
                    <a:pt x="1144164" y="635636"/>
                  </a:lnTo>
                  <a:lnTo>
                    <a:pt x="1185526" y="603781"/>
                  </a:lnTo>
                  <a:lnTo>
                    <a:pt x="1227379" y="572683"/>
                  </a:lnTo>
                  <a:lnTo>
                    <a:pt x="1269631" y="542401"/>
                  </a:lnTo>
                  <a:lnTo>
                    <a:pt x="1326275" y="622798"/>
                  </a:lnTo>
                  <a:lnTo>
                    <a:pt x="1285440" y="652067"/>
                  </a:lnTo>
                  <a:lnTo>
                    <a:pt x="1244969" y="682146"/>
                  </a:lnTo>
                  <a:lnTo>
                    <a:pt x="1204957" y="712967"/>
                  </a:lnTo>
                  <a:lnTo>
                    <a:pt x="1165498" y="744462"/>
                  </a:lnTo>
                  <a:lnTo>
                    <a:pt x="1126687" y="776565"/>
                  </a:lnTo>
                  <a:close/>
                </a:path>
                <a:path w="5972175" h="5972175">
                  <a:moveTo>
                    <a:pt x="5871397" y="3758857"/>
                  </a:moveTo>
                  <a:lnTo>
                    <a:pt x="5776381" y="3733417"/>
                  </a:lnTo>
                  <a:lnTo>
                    <a:pt x="5788892" y="3684777"/>
                  </a:lnTo>
                  <a:lnTo>
                    <a:pt x="5800600" y="3635753"/>
                  </a:lnTo>
                  <a:lnTo>
                    <a:pt x="5811477" y="3586465"/>
                  </a:lnTo>
                  <a:lnTo>
                    <a:pt x="5821498" y="3537036"/>
                  </a:lnTo>
                  <a:lnTo>
                    <a:pt x="5830636" y="3487586"/>
                  </a:lnTo>
                  <a:lnTo>
                    <a:pt x="5927478" y="3504594"/>
                  </a:lnTo>
                  <a:lnTo>
                    <a:pt x="5918070" y="3555730"/>
                  </a:lnTo>
                  <a:lnTo>
                    <a:pt x="5907737" y="3606846"/>
                  </a:lnTo>
                  <a:lnTo>
                    <a:pt x="5896501" y="3657820"/>
                  </a:lnTo>
                  <a:lnTo>
                    <a:pt x="5884381" y="3708531"/>
                  </a:lnTo>
                  <a:lnTo>
                    <a:pt x="5871397" y="3758857"/>
                  </a:lnTo>
                  <a:close/>
                </a:path>
                <a:path w="5972175" h="5972175">
                  <a:moveTo>
                    <a:pt x="5098064" y="5097221"/>
                  </a:moveTo>
                  <a:lnTo>
                    <a:pt x="5028489" y="5027646"/>
                  </a:lnTo>
                  <a:lnTo>
                    <a:pt x="5063760" y="4991766"/>
                  </a:lnTo>
                  <a:lnTo>
                    <a:pt x="5098504" y="4955185"/>
                  </a:lnTo>
                  <a:lnTo>
                    <a:pt x="5132634" y="4917976"/>
                  </a:lnTo>
                  <a:lnTo>
                    <a:pt x="5166062" y="4880214"/>
                  </a:lnTo>
                  <a:lnTo>
                    <a:pt x="5198702" y="4841973"/>
                  </a:lnTo>
                  <a:lnTo>
                    <a:pt x="5274039" y="4905223"/>
                  </a:lnTo>
                  <a:lnTo>
                    <a:pt x="5240234" y="4944742"/>
                  </a:lnTo>
                  <a:lnTo>
                    <a:pt x="5205659" y="4983796"/>
                  </a:lnTo>
                  <a:lnTo>
                    <a:pt x="5170390" y="5022290"/>
                  </a:lnTo>
                  <a:lnTo>
                    <a:pt x="5134501" y="5060130"/>
                  </a:lnTo>
                  <a:lnTo>
                    <a:pt x="5098064" y="5097221"/>
                  </a:lnTo>
                  <a:close/>
                </a:path>
                <a:path w="5972175" h="5972175">
                  <a:moveTo>
                    <a:pt x="5348673" y="1324869"/>
                  </a:moveTo>
                  <a:lnTo>
                    <a:pt x="5319335" y="1284035"/>
                  </a:lnTo>
                  <a:lnTo>
                    <a:pt x="5289215" y="1243572"/>
                  </a:lnTo>
                  <a:lnTo>
                    <a:pt x="5258373" y="1203582"/>
                  </a:lnTo>
                  <a:lnTo>
                    <a:pt x="5226869" y="1164165"/>
                  </a:lnTo>
                  <a:lnTo>
                    <a:pt x="5194766" y="1125422"/>
                  </a:lnTo>
                  <a:lnTo>
                    <a:pt x="5269962" y="1062032"/>
                  </a:lnTo>
                  <a:lnTo>
                    <a:pt x="5303093" y="1102110"/>
                  </a:lnTo>
                  <a:lnTo>
                    <a:pt x="5335643" y="1142850"/>
                  </a:lnTo>
                  <a:lnTo>
                    <a:pt x="5367539" y="1184169"/>
                  </a:lnTo>
                  <a:lnTo>
                    <a:pt x="5398706" y="1225988"/>
                  </a:lnTo>
                  <a:lnTo>
                    <a:pt x="5429071" y="1268226"/>
                  </a:lnTo>
                  <a:lnTo>
                    <a:pt x="5348673" y="1324869"/>
                  </a:lnTo>
                  <a:close/>
                </a:path>
                <a:path w="5972175" h="5972175">
                  <a:moveTo>
                    <a:pt x="5432725" y="4698747"/>
                  </a:moveTo>
                  <a:lnTo>
                    <a:pt x="5352187" y="4642245"/>
                  </a:lnTo>
                  <a:lnTo>
                    <a:pt x="5380730" y="4600754"/>
                  </a:lnTo>
                  <a:lnTo>
                    <a:pt x="5408625" y="4558663"/>
                  </a:lnTo>
                  <a:lnTo>
                    <a:pt x="5435798" y="4516079"/>
                  </a:lnTo>
                  <a:lnTo>
                    <a:pt x="5462175" y="4473111"/>
                  </a:lnTo>
                  <a:lnTo>
                    <a:pt x="5487682" y="4429866"/>
                  </a:lnTo>
                  <a:lnTo>
                    <a:pt x="5572858" y="4479201"/>
                  </a:lnTo>
                  <a:lnTo>
                    <a:pt x="5546438" y="4523947"/>
                  </a:lnTo>
                  <a:lnTo>
                    <a:pt x="5519160" y="4568382"/>
                  </a:lnTo>
                  <a:lnTo>
                    <a:pt x="5491079" y="4612400"/>
                  </a:lnTo>
                  <a:lnTo>
                    <a:pt x="5462250" y="4655891"/>
                  </a:lnTo>
                  <a:lnTo>
                    <a:pt x="5432725" y="4698747"/>
                  </a:lnTo>
                  <a:close/>
                </a:path>
                <a:path w="5972175" h="5972175">
                  <a:moveTo>
                    <a:pt x="4699731" y="5432022"/>
                  </a:moveTo>
                  <a:lnTo>
                    <a:pt x="4643229" y="5351484"/>
                  </a:lnTo>
                  <a:lnTo>
                    <a:pt x="4684132" y="5322285"/>
                  </a:lnTo>
                  <a:lnTo>
                    <a:pt x="4724645" y="5292255"/>
                  </a:lnTo>
                  <a:lnTo>
                    <a:pt x="4764678" y="5261477"/>
                  </a:lnTo>
                  <a:lnTo>
                    <a:pt x="4804145" y="5230031"/>
                  </a:lnTo>
                  <a:lnTo>
                    <a:pt x="4842957" y="5197998"/>
                  </a:lnTo>
                  <a:lnTo>
                    <a:pt x="4906207" y="5273336"/>
                  </a:lnTo>
                  <a:lnTo>
                    <a:pt x="4866112" y="5306449"/>
                  </a:lnTo>
                  <a:lnTo>
                    <a:pt x="4825330" y="5338949"/>
                  </a:lnTo>
                  <a:lnTo>
                    <a:pt x="4783947" y="5370761"/>
                  </a:lnTo>
                  <a:lnTo>
                    <a:pt x="4742052" y="5401810"/>
                  </a:lnTo>
                  <a:lnTo>
                    <a:pt x="4699731" y="5432022"/>
                  </a:lnTo>
                  <a:close/>
                </a:path>
                <a:path w="5972175" h="5972175">
                  <a:moveTo>
                    <a:pt x="5024132" y="940171"/>
                  </a:moveTo>
                  <a:lnTo>
                    <a:pt x="4988168" y="904984"/>
                  </a:lnTo>
                  <a:lnTo>
                    <a:pt x="4951503" y="870316"/>
                  </a:lnTo>
                  <a:lnTo>
                    <a:pt x="4914209" y="836249"/>
                  </a:lnTo>
                  <a:lnTo>
                    <a:pt x="4876363" y="802863"/>
                  </a:lnTo>
                  <a:lnTo>
                    <a:pt x="4838038" y="770240"/>
                  </a:lnTo>
                  <a:lnTo>
                    <a:pt x="4901147" y="694762"/>
                  </a:lnTo>
                  <a:lnTo>
                    <a:pt x="4940751" y="728497"/>
                  </a:lnTo>
                  <a:lnTo>
                    <a:pt x="4979889" y="763022"/>
                  </a:lnTo>
                  <a:lnTo>
                    <a:pt x="5018467" y="798249"/>
                  </a:lnTo>
                  <a:lnTo>
                    <a:pt x="5056391" y="834089"/>
                  </a:lnTo>
                  <a:lnTo>
                    <a:pt x="5093566" y="870456"/>
                  </a:lnTo>
                  <a:lnTo>
                    <a:pt x="5024132" y="940171"/>
                  </a:lnTo>
                  <a:close/>
                </a:path>
                <a:path w="5972175" h="5972175">
                  <a:moveTo>
                    <a:pt x="5601391" y="1760027"/>
                  </a:moveTo>
                  <a:lnTo>
                    <a:pt x="5579608" y="1714673"/>
                  </a:lnTo>
                  <a:lnTo>
                    <a:pt x="5556969" y="1669589"/>
                  </a:lnTo>
                  <a:lnTo>
                    <a:pt x="5533413" y="1624667"/>
                  </a:lnTo>
                  <a:lnTo>
                    <a:pt x="5509335" y="1580634"/>
                  </a:lnTo>
                  <a:lnTo>
                    <a:pt x="5484449" y="1536967"/>
                  </a:lnTo>
                  <a:lnTo>
                    <a:pt x="5569485" y="1487491"/>
                  </a:lnTo>
                  <a:lnTo>
                    <a:pt x="5595267" y="1532677"/>
                  </a:lnTo>
                  <a:lnTo>
                    <a:pt x="5620300" y="1578436"/>
                  </a:lnTo>
                  <a:lnTo>
                    <a:pt x="5644649" y="1624875"/>
                  </a:lnTo>
                  <a:lnTo>
                    <a:pt x="5667959" y="1671270"/>
                  </a:lnTo>
                  <a:lnTo>
                    <a:pt x="5690503" y="1718142"/>
                  </a:lnTo>
                  <a:lnTo>
                    <a:pt x="5601391" y="1760027"/>
                  </a:lnTo>
                  <a:close/>
                </a:path>
                <a:path w="5972175" h="5972175">
                  <a:moveTo>
                    <a:pt x="5961071" y="3246254"/>
                  </a:moveTo>
                  <a:lnTo>
                    <a:pt x="5863104" y="3237821"/>
                  </a:lnTo>
                  <a:lnTo>
                    <a:pt x="5866982" y="3187799"/>
                  </a:lnTo>
                  <a:lnTo>
                    <a:pt x="5870010" y="3137501"/>
                  </a:lnTo>
                  <a:lnTo>
                    <a:pt x="5872181" y="3087054"/>
                  </a:lnTo>
                  <a:lnTo>
                    <a:pt x="5873489" y="3036587"/>
                  </a:lnTo>
                  <a:lnTo>
                    <a:pt x="5873927" y="2986228"/>
                  </a:lnTo>
                  <a:lnTo>
                    <a:pt x="5873927" y="2979059"/>
                  </a:lnTo>
                  <a:lnTo>
                    <a:pt x="5972175" y="2979059"/>
                  </a:lnTo>
                  <a:lnTo>
                    <a:pt x="5971735" y="3038188"/>
                  </a:lnTo>
                  <a:lnTo>
                    <a:pt x="5970411" y="3090356"/>
                  </a:lnTo>
                  <a:lnTo>
                    <a:pt x="5968197" y="3142491"/>
                  </a:lnTo>
                  <a:lnTo>
                    <a:pt x="5965086" y="3194491"/>
                  </a:lnTo>
                  <a:lnTo>
                    <a:pt x="5961071" y="3246254"/>
                  </a:lnTo>
                  <a:close/>
                </a:path>
                <a:path w="5972175" h="5972175">
                  <a:moveTo>
                    <a:pt x="5693314" y="4247988"/>
                  </a:moveTo>
                  <a:lnTo>
                    <a:pt x="5604202" y="4206384"/>
                  </a:lnTo>
                  <a:lnTo>
                    <a:pt x="5625092" y="4160642"/>
                  </a:lnTo>
                  <a:lnTo>
                    <a:pt x="5645226" y="4114394"/>
                  </a:lnTo>
                  <a:lnTo>
                    <a:pt x="5664557" y="4067741"/>
                  </a:lnTo>
                  <a:lnTo>
                    <a:pt x="5683039" y="4020784"/>
                  </a:lnTo>
                  <a:lnTo>
                    <a:pt x="5700623" y="3973625"/>
                  </a:lnTo>
                  <a:lnTo>
                    <a:pt x="5793108" y="4007218"/>
                  </a:lnTo>
                  <a:lnTo>
                    <a:pt x="5774862" y="4055979"/>
                  </a:lnTo>
                  <a:lnTo>
                    <a:pt x="5755733" y="4104538"/>
                  </a:lnTo>
                  <a:lnTo>
                    <a:pt x="5735747" y="4152793"/>
                  </a:lnTo>
                  <a:lnTo>
                    <a:pt x="5714932" y="4200644"/>
                  </a:lnTo>
                  <a:lnTo>
                    <a:pt x="5693314" y="4247988"/>
                  </a:lnTo>
                  <a:close/>
                </a:path>
                <a:path w="5972175" h="5972175">
                  <a:moveTo>
                    <a:pt x="3232761" y="108789"/>
                  </a:moveTo>
                  <a:lnTo>
                    <a:pt x="3183696" y="105063"/>
                  </a:lnTo>
                  <a:lnTo>
                    <a:pt x="3134395" y="102153"/>
                  </a:lnTo>
                  <a:lnTo>
                    <a:pt x="3084959" y="100066"/>
                  </a:lnTo>
                  <a:lnTo>
                    <a:pt x="3035489" y="98808"/>
                  </a:lnTo>
                  <a:lnTo>
                    <a:pt x="2986087" y="98388"/>
                  </a:lnTo>
                  <a:lnTo>
                    <a:pt x="2980886" y="98388"/>
                  </a:lnTo>
                  <a:lnTo>
                    <a:pt x="2980886" y="0"/>
                  </a:lnTo>
                  <a:lnTo>
                    <a:pt x="2985946" y="0"/>
                  </a:lnTo>
                  <a:lnTo>
                    <a:pt x="3037103" y="436"/>
                  </a:lnTo>
                  <a:lnTo>
                    <a:pt x="3088293" y="1736"/>
                  </a:lnTo>
                  <a:lnTo>
                    <a:pt x="3139415" y="3886"/>
                  </a:lnTo>
                  <a:lnTo>
                    <a:pt x="3190369" y="6872"/>
                  </a:lnTo>
                  <a:lnTo>
                    <a:pt x="3241053" y="10682"/>
                  </a:lnTo>
                  <a:lnTo>
                    <a:pt x="3232761" y="108789"/>
                  </a:lnTo>
                  <a:close/>
                </a:path>
                <a:path w="5972175" h="5972175">
                  <a:moveTo>
                    <a:pt x="2469548" y="5927759"/>
                  </a:moveTo>
                  <a:lnTo>
                    <a:pt x="2418343" y="5918352"/>
                  </a:lnTo>
                  <a:lnTo>
                    <a:pt x="2367186" y="5908028"/>
                  </a:lnTo>
                  <a:lnTo>
                    <a:pt x="2316190" y="5896812"/>
                  </a:lnTo>
                  <a:lnTo>
                    <a:pt x="2265471" y="5884734"/>
                  </a:lnTo>
                  <a:lnTo>
                    <a:pt x="2215144" y="5871818"/>
                  </a:lnTo>
                  <a:lnTo>
                    <a:pt x="2240444" y="5776663"/>
                  </a:lnTo>
                  <a:lnTo>
                    <a:pt x="2289085" y="5789172"/>
                  </a:lnTo>
                  <a:lnTo>
                    <a:pt x="2338117" y="5800872"/>
                  </a:lnTo>
                  <a:lnTo>
                    <a:pt x="2387426" y="5811729"/>
                  </a:lnTo>
                  <a:lnTo>
                    <a:pt x="2436897" y="5821708"/>
                  </a:lnTo>
                  <a:lnTo>
                    <a:pt x="2486415" y="5830777"/>
                  </a:lnTo>
                  <a:lnTo>
                    <a:pt x="2469548" y="5927759"/>
                  </a:lnTo>
                  <a:close/>
                </a:path>
                <a:path w="5972175" h="5972175">
                  <a:moveTo>
                    <a:pt x="3728357" y="194668"/>
                  </a:moveTo>
                  <a:lnTo>
                    <a:pt x="3679716" y="182188"/>
                  </a:lnTo>
                  <a:lnTo>
                    <a:pt x="3630684" y="170558"/>
                  </a:lnTo>
                  <a:lnTo>
                    <a:pt x="3581375" y="159784"/>
                  </a:lnTo>
                  <a:lnTo>
                    <a:pt x="3531904" y="149875"/>
                  </a:lnTo>
                  <a:lnTo>
                    <a:pt x="3482386" y="140835"/>
                  </a:lnTo>
                  <a:lnTo>
                    <a:pt x="3499253" y="43853"/>
                  </a:lnTo>
                  <a:lnTo>
                    <a:pt x="3550456" y="53244"/>
                  </a:lnTo>
                  <a:lnTo>
                    <a:pt x="3601606" y="63526"/>
                  </a:lnTo>
                  <a:lnTo>
                    <a:pt x="3652580" y="74678"/>
                  </a:lnTo>
                  <a:lnTo>
                    <a:pt x="3703257" y="86680"/>
                  </a:lnTo>
                  <a:lnTo>
                    <a:pt x="3753517" y="99512"/>
                  </a:lnTo>
                  <a:lnTo>
                    <a:pt x="3728357" y="194668"/>
                  </a:lnTo>
                  <a:close/>
                </a:path>
                <a:path w="5972175" h="5972175">
                  <a:moveTo>
                    <a:pt x="3248081" y="5960930"/>
                  </a:moveTo>
                  <a:lnTo>
                    <a:pt x="3239507" y="5862963"/>
                  </a:lnTo>
                  <a:lnTo>
                    <a:pt x="3289582" y="5858195"/>
                  </a:lnTo>
                  <a:lnTo>
                    <a:pt x="3339711" y="5852508"/>
                  </a:lnTo>
                  <a:lnTo>
                    <a:pt x="3389778" y="5845931"/>
                  </a:lnTo>
                  <a:lnTo>
                    <a:pt x="3439671" y="5838491"/>
                  </a:lnTo>
                  <a:lnTo>
                    <a:pt x="3489273" y="5830214"/>
                  </a:lnTo>
                  <a:lnTo>
                    <a:pt x="3506280" y="5927056"/>
                  </a:lnTo>
                  <a:lnTo>
                    <a:pt x="3454991" y="5935639"/>
                  </a:lnTo>
                  <a:lnTo>
                    <a:pt x="3403412" y="5943332"/>
                  </a:lnTo>
                  <a:lnTo>
                    <a:pt x="3351658" y="5950120"/>
                  </a:lnTo>
                  <a:lnTo>
                    <a:pt x="3299842" y="5955990"/>
                  </a:lnTo>
                  <a:lnTo>
                    <a:pt x="3248081" y="5960930"/>
                  </a:lnTo>
                  <a:close/>
                </a:path>
                <a:path w="5972175" h="5972175">
                  <a:moveTo>
                    <a:pt x="2987773" y="5972174"/>
                  </a:moveTo>
                  <a:lnTo>
                    <a:pt x="2984400" y="5972174"/>
                  </a:lnTo>
                  <a:lnTo>
                    <a:pt x="2933339" y="5971736"/>
                  </a:lnTo>
                  <a:lnTo>
                    <a:pt x="2881975" y="5970420"/>
                  </a:lnTo>
                  <a:lnTo>
                    <a:pt x="2830476" y="5968227"/>
                  </a:lnTo>
                  <a:lnTo>
                    <a:pt x="2779010" y="5965158"/>
                  </a:lnTo>
                  <a:lnTo>
                    <a:pt x="2727747" y="5961211"/>
                  </a:lnTo>
                  <a:lnTo>
                    <a:pt x="2736180" y="5863244"/>
                  </a:lnTo>
                  <a:lnTo>
                    <a:pt x="2785919" y="5867107"/>
                  </a:lnTo>
                  <a:lnTo>
                    <a:pt x="2835887" y="5870092"/>
                  </a:lnTo>
                  <a:lnTo>
                    <a:pt x="2885976" y="5872200"/>
                  </a:lnTo>
                  <a:lnTo>
                    <a:pt x="2936079" y="5873432"/>
                  </a:lnTo>
                  <a:lnTo>
                    <a:pt x="2986087" y="5873786"/>
                  </a:lnTo>
                  <a:lnTo>
                    <a:pt x="2987773" y="5972174"/>
                  </a:lnTo>
                  <a:close/>
                </a:path>
                <a:path w="5972175" h="5972175">
                  <a:moveTo>
                    <a:pt x="3760544" y="5870834"/>
                  </a:moveTo>
                  <a:lnTo>
                    <a:pt x="3735104" y="5775819"/>
                  </a:lnTo>
                  <a:lnTo>
                    <a:pt x="3783508" y="5762434"/>
                  </a:lnTo>
                  <a:lnTo>
                    <a:pt x="3831832" y="5748111"/>
                  </a:lnTo>
                  <a:lnTo>
                    <a:pt x="3879961" y="5732890"/>
                  </a:lnTo>
                  <a:lnTo>
                    <a:pt x="3927779" y="5716813"/>
                  </a:lnTo>
                  <a:lnTo>
                    <a:pt x="3975171" y="5699920"/>
                  </a:lnTo>
                  <a:lnTo>
                    <a:pt x="4008904" y="5792405"/>
                  </a:lnTo>
                  <a:lnTo>
                    <a:pt x="3959840" y="5809858"/>
                  </a:lnTo>
                  <a:lnTo>
                    <a:pt x="3910370" y="5826448"/>
                  </a:lnTo>
                  <a:lnTo>
                    <a:pt x="3860596" y="5842155"/>
                  </a:lnTo>
                  <a:lnTo>
                    <a:pt x="3810621" y="5856957"/>
                  </a:lnTo>
                  <a:lnTo>
                    <a:pt x="3760544" y="5870834"/>
                  </a:lnTo>
                  <a:close/>
                </a:path>
                <a:path w="5972175" h="5972175">
                  <a:moveTo>
                    <a:pt x="4249394" y="5692751"/>
                  </a:moveTo>
                  <a:lnTo>
                    <a:pt x="4207790" y="5603639"/>
                  </a:lnTo>
                  <a:lnTo>
                    <a:pt x="4253090" y="5581941"/>
                  </a:lnTo>
                  <a:lnTo>
                    <a:pt x="4298167" y="5559386"/>
                  </a:lnTo>
                  <a:lnTo>
                    <a:pt x="4342901" y="5536028"/>
                  </a:lnTo>
                  <a:lnTo>
                    <a:pt x="4387169" y="5511921"/>
                  </a:lnTo>
                  <a:lnTo>
                    <a:pt x="4430850" y="5487119"/>
                  </a:lnTo>
                  <a:lnTo>
                    <a:pt x="4480185" y="5572296"/>
                  </a:lnTo>
                  <a:lnTo>
                    <a:pt x="4434985" y="5597939"/>
                  </a:lnTo>
                  <a:lnTo>
                    <a:pt x="4389191" y="5622873"/>
                  </a:lnTo>
                  <a:lnTo>
                    <a:pt x="4342918" y="5647032"/>
                  </a:lnTo>
                  <a:lnTo>
                    <a:pt x="4296280" y="5670347"/>
                  </a:lnTo>
                  <a:lnTo>
                    <a:pt x="4249394" y="5692751"/>
                  </a:lnTo>
                  <a:close/>
                </a:path>
                <a:path w="5972175" h="5972175">
                  <a:moveTo>
                    <a:pt x="4201746" y="365864"/>
                  </a:moveTo>
                  <a:lnTo>
                    <a:pt x="4155921" y="345058"/>
                  </a:lnTo>
                  <a:lnTo>
                    <a:pt x="4109605" y="325008"/>
                  </a:lnTo>
                  <a:lnTo>
                    <a:pt x="4062910" y="305761"/>
                  </a:lnTo>
                  <a:lnTo>
                    <a:pt x="4015952" y="287364"/>
                  </a:lnTo>
                  <a:lnTo>
                    <a:pt x="3968846" y="269865"/>
                  </a:lnTo>
                  <a:lnTo>
                    <a:pt x="4002298" y="177380"/>
                  </a:lnTo>
                  <a:lnTo>
                    <a:pt x="4051061" y="195485"/>
                  </a:lnTo>
                  <a:lnTo>
                    <a:pt x="4099628" y="214515"/>
                  </a:lnTo>
                  <a:lnTo>
                    <a:pt x="4147904" y="234416"/>
                  </a:lnTo>
                  <a:lnTo>
                    <a:pt x="4195796" y="255132"/>
                  </a:lnTo>
                  <a:lnTo>
                    <a:pt x="4243210" y="276611"/>
                  </a:lnTo>
                  <a:lnTo>
                    <a:pt x="4201746" y="365864"/>
                  </a:lnTo>
                  <a:close/>
                </a:path>
                <a:path w="5972175" h="5972175">
                  <a:moveTo>
                    <a:pt x="4638028" y="617316"/>
                  </a:moveTo>
                  <a:lnTo>
                    <a:pt x="4596468" y="588803"/>
                  </a:lnTo>
                  <a:lnTo>
                    <a:pt x="4554327" y="560977"/>
                  </a:lnTo>
                  <a:lnTo>
                    <a:pt x="4511701" y="533887"/>
                  </a:lnTo>
                  <a:lnTo>
                    <a:pt x="4468683" y="507580"/>
                  </a:lnTo>
                  <a:lnTo>
                    <a:pt x="4425369" y="482103"/>
                  </a:lnTo>
                  <a:lnTo>
                    <a:pt x="4474422" y="396786"/>
                  </a:lnTo>
                  <a:lnTo>
                    <a:pt x="4519239" y="423124"/>
                  </a:lnTo>
                  <a:lnTo>
                    <a:pt x="4563732" y="450325"/>
                  </a:lnTo>
                  <a:lnTo>
                    <a:pt x="4607813" y="478342"/>
                  </a:lnTo>
                  <a:lnTo>
                    <a:pt x="4651395" y="507129"/>
                  </a:lnTo>
                  <a:lnTo>
                    <a:pt x="4694391" y="536638"/>
                  </a:lnTo>
                  <a:lnTo>
                    <a:pt x="4638028" y="617316"/>
                  </a:lnTo>
                  <a:close/>
                </a:path>
              </a:pathLst>
            </a:custGeom>
            <a:solidFill>
              <a:srgbClr val="231F20"/>
            </a:solidFill>
          </p:spPr>
          <p:txBody>
            <a:bodyPr wrap="square" lIns="0" tIns="0" rIns="0" bIns="0" rtlCol="0"/>
            <a:lstStyle/>
            <a:p>
              <a:endParaRPr/>
            </a:p>
          </p:txBody>
        </p:sp>
        <p:sp>
          <p:nvSpPr>
            <p:cNvPr id="4" name="object 4"/>
            <p:cNvSpPr/>
            <p:nvPr/>
          </p:nvSpPr>
          <p:spPr>
            <a:xfrm>
              <a:off x="7190545" y="4104866"/>
              <a:ext cx="3907154" cy="3898900"/>
            </a:xfrm>
            <a:custGeom>
              <a:avLst/>
              <a:gdLst/>
              <a:ahLst/>
              <a:cxnLst/>
              <a:rect l="l" t="t" r="r" b="b"/>
              <a:pathLst>
                <a:path w="3907154" h="3898900">
                  <a:moveTo>
                    <a:pt x="2144357" y="12700"/>
                  </a:moveTo>
                  <a:lnTo>
                    <a:pt x="1762552" y="12700"/>
                  </a:lnTo>
                  <a:lnTo>
                    <a:pt x="1809821" y="0"/>
                  </a:lnTo>
                  <a:lnTo>
                    <a:pt x="2097087" y="0"/>
                  </a:lnTo>
                  <a:lnTo>
                    <a:pt x="2144357" y="12700"/>
                  </a:lnTo>
                  <a:close/>
                </a:path>
                <a:path w="3907154" h="3898900">
                  <a:moveTo>
                    <a:pt x="2330035" y="38100"/>
                  </a:moveTo>
                  <a:lnTo>
                    <a:pt x="1576874" y="38100"/>
                  </a:lnTo>
                  <a:lnTo>
                    <a:pt x="1669006" y="12700"/>
                  </a:lnTo>
                  <a:lnTo>
                    <a:pt x="2237902" y="12700"/>
                  </a:lnTo>
                  <a:lnTo>
                    <a:pt x="2330035" y="38100"/>
                  </a:lnTo>
                  <a:close/>
                </a:path>
                <a:path w="3907154" h="3898900">
                  <a:moveTo>
                    <a:pt x="2330035" y="3873500"/>
                  </a:moveTo>
                  <a:lnTo>
                    <a:pt x="1576874" y="3873500"/>
                  </a:lnTo>
                  <a:lnTo>
                    <a:pt x="1310024" y="3797300"/>
                  </a:lnTo>
                  <a:lnTo>
                    <a:pt x="1267082" y="3784600"/>
                  </a:lnTo>
                  <a:lnTo>
                    <a:pt x="1224614" y="3759200"/>
                  </a:lnTo>
                  <a:lnTo>
                    <a:pt x="1141151" y="3733800"/>
                  </a:lnTo>
                  <a:lnTo>
                    <a:pt x="1059743" y="3683000"/>
                  </a:lnTo>
                  <a:lnTo>
                    <a:pt x="1019844" y="3670300"/>
                  </a:lnTo>
                  <a:lnTo>
                    <a:pt x="941719" y="3619500"/>
                  </a:lnTo>
                  <a:lnTo>
                    <a:pt x="903521" y="3594100"/>
                  </a:lnTo>
                  <a:lnTo>
                    <a:pt x="865917" y="3568700"/>
                  </a:lnTo>
                  <a:lnTo>
                    <a:pt x="828920" y="3543300"/>
                  </a:lnTo>
                  <a:lnTo>
                    <a:pt x="792544" y="3517900"/>
                  </a:lnTo>
                  <a:lnTo>
                    <a:pt x="756802" y="3492500"/>
                  </a:lnTo>
                  <a:lnTo>
                    <a:pt x="721707" y="3467100"/>
                  </a:lnTo>
                  <a:lnTo>
                    <a:pt x="687273" y="3441700"/>
                  </a:lnTo>
                  <a:lnTo>
                    <a:pt x="653514" y="3416300"/>
                  </a:lnTo>
                  <a:lnTo>
                    <a:pt x="620442" y="3378200"/>
                  </a:lnTo>
                  <a:lnTo>
                    <a:pt x="588071" y="3352800"/>
                  </a:lnTo>
                  <a:lnTo>
                    <a:pt x="556414" y="3314700"/>
                  </a:lnTo>
                  <a:lnTo>
                    <a:pt x="525485" y="3289300"/>
                  </a:lnTo>
                  <a:lnTo>
                    <a:pt x="495297" y="3251200"/>
                  </a:lnTo>
                  <a:lnTo>
                    <a:pt x="465864" y="3213100"/>
                  </a:lnTo>
                  <a:lnTo>
                    <a:pt x="437198" y="3187700"/>
                  </a:lnTo>
                  <a:lnTo>
                    <a:pt x="409314" y="3149600"/>
                  </a:lnTo>
                  <a:lnTo>
                    <a:pt x="382224" y="3111500"/>
                  </a:lnTo>
                  <a:lnTo>
                    <a:pt x="355942" y="3073400"/>
                  </a:lnTo>
                  <a:lnTo>
                    <a:pt x="330481" y="3035300"/>
                  </a:lnTo>
                  <a:lnTo>
                    <a:pt x="305855" y="2997200"/>
                  </a:lnTo>
                  <a:lnTo>
                    <a:pt x="282077" y="2959100"/>
                  </a:lnTo>
                  <a:lnTo>
                    <a:pt x="259160" y="2921000"/>
                  </a:lnTo>
                  <a:lnTo>
                    <a:pt x="237118" y="2882900"/>
                  </a:lnTo>
                  <a:lnTo>
                    <a:pt x="215965" y="2844800"/>
                  </a:lnTo>
                  <a:lnTo>
                    <a:pt x="195713" y="2806700"/>
                  </a:lnTo>
                  <a:lnTo>
                    <a:pt x="176375" y="2768600"/>
                  </a:lnTo>
                  <a:lnTo>
                    <a:pt x="157966" y="2717800"/>
                  </a:lnTo>
                  <a:lnTo>
                    <a:pt x="140499" y="2679700"/>
                  </a:lnTo>
                  <a:lnTo>
                    <a:pt x="123987" y="2641600"/>
                  </a:lnTo>
                  <a:lnTo>
                    <a:pt x="108443" y="2590800"/>
                  </a:lnTo>
                  <a:lnTo>
                    <a:pt x="93881" y="2552700"/>
                  </a:lnTo>
                  <a:lnTo>
                    <a:pt x="80314" y="2501900"/>
                  </a:lnTo>
                  <a:lnTo>
                    <a:pt x="67755" y="2463800"/>
                  </a:lnTo>
                  <a:lnTo>
                    <a:pt x="56219" y="2413000"/>
                  </a:lnTo>
                  <a:lnTo>
                    <a:pt x="45718" y="2374900"/>
                  </a:lnTo>
                  <a:lnTo>
                    <a:pt x="36265" y="2324100"/>
                  </a:lnTo>
                  <a:lnTo>
                    <a:pt x="27874" y="2286000"/>
                  </a:lnTo>
                  <a:lnTo>
                    <a:pt x="20559" y="2235200"/>
                  </a:lnTo>
                  <a:lnTo>
                    <a:pt x="14332" y="2184400"/>
                  </a:lnTo>
                  <a:lnTo>
                    <a:pt x="9208" y="2146300"/>
                  </a:lnTo>
                  <a:lnTo>
                    <a:pt x="5199" y="2095500"/>
                  </a:lnTo>
                  <a:lnTo>
                    <a:pt x="2319" y="2044700"/>
                  </a:lnTo>
                  <a:lnTo>
                    <a:pt x="581" y="1993900"/>
                  </a:lnTo>
                  <a:lnTo>
                    <a:pt x="0" y="1955726"/>
                  </a:lnTo>
                  <a:lnTo>
                    <a:pt x="581" y="1905000"/>
                  </a:lnTo>
                  <a:lnTo>
                    <a:pt x="2319" y="1854200"/>
                  </a:lnTo>
                  <a:lnTo>
                    <a:pt x="5199" y="1803400"/>
                  </a:lnTo>
                  <a:lnTo>
                    <a:pt x="9208" y="1765300"/>
                  </a:lnTo>
                  <a:lnTo>
                    <a:pt x="14332" y="1714500"/>
                  </a:lnTo>
                  <a:lnTo>
                    <a:pt x="20559" y="1663700"/>
                  </a:lnTo>
                  <a:lnTo>
                    <a:pt x="27874" y="1625600"/>
                  </a:lnTo>
                  <a:lnTo>
                    <a:pt x="36265" y="1574800"/>
                  </a:lnTo>
                  <a:lnTo>
                    <a:pt x="45718" y="1524000"/>
                  </a:lnTo>
                  <a:lnTo>
                    <a:pt x="56219" y="1485900"/>
                  </a:lnTo>
                  <a:lnTo>
                    <a:pt x="67755" y="1435100"/>
                  </a:lnTo>
                  <a:lnTo>
                    <a:pt x="80314" y="1397000"/>
                  </a:lnTo>
                  <a:lnTo>
                    <a:pt x="93881" y="1346200"/>
                  </a:lnTo>
                  <a:lnTo>
                    <a:pt x="108443" y="1308100"/>
                  </a:lnTo>
                  <a:lnTo>
                    <a:pt x="123987" y="1270000"/>
                  </a:lnTo>
                  <a:lnTo>
                    <a:pt x="140499" y="1219200"/>
                  </a:lnTo>
                  <a:lnTo>
                    <a:pt x="157966" y="1181100"/>
                  </a:lnTo>
                  <a:lnTo>
                    <a:pt x="176375" y="1143000"/>
                  </a:lnTo>
                  <a:lnTo>
                    <a:pt x="195713" y="1092200"/>
                  </a:lnTo>
                  <a:lnTo>
                    <a:pt x="215965" y="1054100"/>
                  </a:lnTo>
                  <a:lnTo>
                    <a:pt x="237118" y="1016000"/>
                  </a:lnTo>
                  <a:lnTo>
                    <a:pt x="259160" y="977900"/>
                  </a:lnTo>
                  <a:lnTo>
                    <a:pt x="282077" y="939800"/>
                  </a:lnTo>
                  <a:lnTo>
                    <a:pt x="305855" y="901700"/>
                  </a:lnTo>
                  <a:lnTo>
                    <a:pt x="330481" y="863600"/>
                  </a:lnTo>
                  <a:lnTo>
                    <a:pt x="355942" y="825500"/>
                  </a:lnTo>
                  <a:lnTo>
                    <a:pt x="382224" y="787400"/>
                  </a:lnTo>
                  <a:lnTo>
                    <a:pt x="409314" y="749300"/>
                  </a:lnTo>
                  <a:lnTo>
                    <a:pt x="437198" y="723900"/>
                  </a:lnTo>
                  <a:lnTo>
                    <a:pt x="465864" y="685800"/>
                  </a:lnTo>
                  <a:lnTo>
                    <a:pt x="495297" y="647700"/>
                  </a:lnTo>
                  <a:lnTo>
                    <a:pt x="525485" y="622300"/>
                  </a:lnTo>
                  <a:lnTo>
                    <a:pt x="556414" y="584200"/>
                  </a:lnTo>
                  <a:lnTo>
                    <a:pt x="588071" y="558800"/>
                  </a:lnTo>
                  <a:lnTo>
                    <a:pt x="620442" y="520700"/>
                  </a:lnTo>
                  <a:lnTo>
                    <a:pt x="653514" y="495300"/>
                  </a:lnTo>
                  <a:lnTo>
                    <a:pt x="687273" y="469900"/>
                  </a:lnTo>
                  <a:lnTo>
                    <a:pt x="721707" y="431800"/>
                  </a:lnTo>
                  <a:lnTo>
                    <a:pt x="756802" y="406400"/>
                  </a:lnTo>
                  <a:lnTo>
                    <a:pt x="792544" y="381000"/>
                  </a:lnTo>
                  <a:lnTo>
                    <a:pt x="828920" y="355600"/>
                  </a:lnTo>
                  <a:lnTo>
                    <a:pt x="865917" y="330200"/>
                  </a:lnTo>
                  <a:lnTo>
                    <a:pt x="903521" y="304800"/>
                  </a:lnTo>
                  <a:lnTo>
                    <a:pt x="980498" y="254000"/>
                  </a:lnTo>
                  <a:lnTo>
                    <a:pt x="1019844" y="241300"/>
                  </a:lnTo>
                  <a:lnTo>
                    <a:pt x="1100184" y="190500"/>
                  </a:lnTo>
                  <a:lnTo>
                    <a:pt x="1141151" y="177800"/>
                  </a:lnTo>
                  <a:lnTo>
                    <a:pt x="1182632" y="152400"/>
                  </a:lnTo>
                  <a:lnTo>
                    <a:pt x="1267082" y="127000"/>
                  </a:lnTo>
                  <a:lnTo>
                    <a:pt x="1310024" y="101600"/>
                  </a:lnTo>
                  <a:lnTo>
                    <a:pt x="1531371" y="38100"/>
                  </a:lnTo>
                  <a:lnTo>
                    <a:pt x="2375538" y="38100"/>
                  </a:lnTo>
                  <a:lnTo>
                    <a:pt x="2596884" y="101600"/>
                  </a:lnTo>
                  <a:lnTo>
                    <a:pt x="2639826" y="127000"/>
                  </a:lnTo>
                  <a:lnTo>
                    <a:pt x="2724276" y="152400"/>
                  </a:lnTo>
                  <a:lnTo>
                    <a:pt x="2765757" y="177800"/>
                  </a:lnTo>
                  <a:lnTo>
                    <a:pt x="2806725" y="190500"/>
                  </a:lnTo>
                  <a:lnTo>
                    <a:pt x="2887065" y="241300"/>
                  </a:lnTo>
                  <a:lnTo>
                    <a:pt x="2926411" y="254000"/>
                  </a:lnTo>
                  <a:lnTo>
                    <a:pt x="3003388" y="304800"/>
                  </a:lnTo>
                  <a:lnTo>
                    <a:pt x="3040992" y="330200"/>
                  </a:lnTo>
                  <a:lnTo>
                    <a:pt x="3077989" y="355600"/>
                  </a:lnTo>
                  <a:lnTo>
                    <a:pt x="3114365" y="381000"/>
                  </a:lnTo>
                  <a:lnTo>
                    <a:pt x="3150107" y="406400"/>
                  </a:lnTo>
                  <a:lnTo>
                    <a:pt x="3185201" y="431800"/>
                  </a:lnTo>
                  <a:lnTo>
                    <a:pt x="3219635" y="469900"/>
                  </a:lnTo>
                  <a:lnTo>
                    <a:pt x="3253395" y="495300"/>
                  </a:lnTo>
                  <a:lnTo>
                    <a:pt x="3286466" y="520700"/>
                  </a:lnTo>
                  <a:lnTo>
                    <a:pt x="3318837" y="558800"/>
                  </a:lnTo>
                  <a:lnTo>
                    <a:pt x="3350494" y="584200"/>
                  </a:lnTo>
                  <a:lnTo>
                    <a:pt x="3381423" y="622300"/>
                  </a:lnTo>
                  <a:lnTo>
                    <a:pt x="3411611" y="647700"/>
                  </a:lnTo>
                  <a:lnTo>
                    <a:pt x="3441045" y="685800"/>
                  </a:lnTo>
                  <a:lnTo>
                    <a:pt x="3469710" y="723900"/>
                  </a:lnTo>
                  <a:lnTo>
                    <a:pt x="3497595" y="749300"/>
                  </a:lnTo>
                  <a:lnTo>
                    <a:pt x="3524685" y="787400"/>
                  </a:lnTo>
                  <a:lnTo>
                    <a:pt x="3550967" y="825500"/>
                  </a:lnTo>
                  <a:lnTo>
                    <a:pt x="3576428" y="863600"/>
                  </a:lnTo>
                  <a:lnTo>
                    <a:pt x="3601054" y="901700"/>
                  </a:lnTo>
                  <a:lnTo>
                    <a:pt x="3624832" y="939800"/>
                  </a:lnTo>
                  <a:lnTo>
                    <a:pt x="3647748" y="977900"/>
                  </a:lnTo>
                  <a:lnTo>
                    <a:pt x="3669790" y="1016000"/>
                  </a:lnTo>
                  <a:lnTo>
                    <a:pt x="3690944" y="1054100"/>
                  </a:lnTo>
                  <a:lnTo>
                    <a:pt x="3711196" y="1092200"/>
                  </a:lnTo>
                  <a:lnTo>
                    <a:pt x="3730533" y="1143000"/>
                  </a:lnTo>
                  <a:lnTo>
                    <a:pt x="3748942" y="1181100"/>
                  </a:lnTo>
                  <a:lnTo>
                    <a:pt x="3766409" y="1219200"/>
                  </a:lnTo>
                  <a:lnTo>
                    <a:pt x="3782921" y="1270000"/>
                  </a:lnTo>
                  <a:lnTo>
                    <a:pt x="3798465" y="1308100"/>
                  </a:lnTo>
                  <a:lnTo>
                    <a:pt x="3813027" y="1346200"/>
                  </a:lnTo>
                  <a:lnTo>
                    <a:pt x="3826594" y="1397000"/>
                  </a:lnTo>
                  <a:lnTo>
                    <a:pt x="3839153" y="1435100"/>
                  </a:lnTo>
                  <a:lnTo>
                    <a:pt x="3850689" y="1485900"/>
                  </a:lnTo>
                  <a:lnTo>
                    <a:pt x="3861191" y="1524000"/>
                  </a:lnTo>
                  <a:lnTo>
                    <a:pt x="3870644" y="1574800"/>
                  </a:lnTo>
                  <a:lnTo>
                    <a:pt x="3879034" y="1625600"/>
                  </a:lnTo>
                  <a:lnTo>
                    <a:pt x="3886350" y="1663700"/>
                  </a:lnTo>
                  <a:lnTo>
                    <a:pt x="3892576" y="1714500"/>
                  </a:lnTo>
                  <a:lnTo>
                    <a:pt x="3897701" y="1765300"/>
                  </a:lnTo>
                  <a:lnTo>
                    <a:pt x="3901710" y="1803400"/>
                  </a:lnTo>
                  <a:lnTo>
                    <a:pt x="3904590" y="1854200"/>
                  </a:lnTo>
                  <a:lnTo>
                    <a:pt x="3906327" y="1905000"/>
                  </a:lnTo>
                  <a:lnTo>
                    <a:pt x="3906908" y="1955800"/>
                  </a:lnTo>
                  <a:lnTo>
                    <a:pt x="3906327" y="1993900"/>
                  </a:lnTo>
                  <a:lnTo>
                    <a:pt x="3904590" y="2044700"/>
                  </a:lnTo>
                  <a:lnTo>
                    <a:pt x="3901710" y="2095500"/>
                  </a:lnTo>
                  <a:lnTo>
                    <a:pt x="3897701" y="2146300"/>
                  </a:lnTo>
                  <a:lnTo>
                    <a:pt x="3892576" y="2184400"/>
                  </a:lnTo>
                  <a:lnTo>
                    <a:pt x="3886350" y="2235200"/>
                  </a:lnTo>
                  <a:lnTo>
                    <a:pt x="3879034" y="2286000"/>
                  </a:lnTo>
                  <a:lnTo>
                    <a:pt x="3870644" y="2324100"/>
                  </a:lnTo>
                  <a:lnTo>
                    <a:pt x="3861191" y="2374900"/>
                  </a:lnTo>
                  <a:lnTo>
                    <a:pt x="3850689" y="2413000"/>
                  </a:lnTo>
                  <a:lnTo>
                    <a:pt x="3839153" y="2463800"/>
                  </a:lnTo>
                  <a:lnTo>
                    <a:pt x="3826594" y="2501900"/>
                  </a:lnTo>
                  <a:lnTo>
                    <a:pt x="3813027" y="2552700"/>
                  </a:lnTo>
                  <a:lnTo>
                    <a:pt x="3798465" y="2590800"/>
                  </a:lnTo>
                  <a:lnTo>
                    <a:pt x="3782921" y="2641600"/>
                  </a:lnTo>
                  <a:lnTo>
                    <a:pt x="3766409" y="2679700"/>
                  </a:lnTo>
                  <a:lnTo>
                    <a:pt x="3748942" y="2717800"/>
                  </a:lnTo>
                  <a:lnTo>
                    <a:pt x="3730533" y="2768600"/>
                  </a:lnTo>
                  <a:lnTo>
                    <a:pt x="3711196" y="2806700"/>
                  </a:lnTo>
                  <a:lnTo>
                    <a:pt x="3690944" y="2844800"/>
                  </a:lnTo>
                  <a:lnTo>
                    <a:pt x="3669790" y="2882900"/>
                  </a:lnTo>
                  <a:lnTo>
                    <a:pt x="3647748" y="2921000"/>
                  </a:lnTo>
                  <a:lnTo>
                    <a:pt x="3624832" y="2959100"/>
                  </a:lnTo>
                  <a:lnTo>
                    <a:pt x="3601054" y="2997200"/>
                  </a:lnTo>
                  <a:lnTo>
                    <a:pt x="3576428" y="3035300"/>
                  </a:lnTo>
                  <a:lnTo>
                    <a:pt x="3550967" y="3073400"/>
                  </a:lnTo>
                  <a:lnTo>
                    <a:pt x="3524685" y="3111500"/>
                  </a:lnTo>
                  <a:lnTo>
                    <a:pt x="3497595" y="3149600"/>
                  </a:lnTo>
                  <a:lnTo>
                    <a:pt x="3469710" y="3187700"/>
                  </a:lnTo>
                  <a:lnTo>
                    <a:pt x="3441045" y="3213100"/>
                  </a:lnTo>
                  <a:lnTo>
                    <a:pt x="3411611" y="3251200"/>
                  </a:lnTo>
                  <a:lnTo>
                    <a:pt x="3381423" y="3289300"/>
                  </a:lnTo>
                  <a:lnTo>
                    <a:pt x="3350494" y="3314700"/>
                  </a:lnTo>
                  <a:lnTo>
                    <a:pt x="3318837" y="3352800"/>
                  </a:lnTo>
                  <a:lnTo>
                    <a:pt x="3286466" y="3378200"/>
                  </a:lnTo>
                  <a:lnTo>
                    <a:pt x="3253395" y="3416300"/>
                  </a:lnTo>
                  <a:lnTo>
                    <a:pt x="3219635" y="3441700"/>
                  </a:lnTo>
                  <a:lnTo>
                    <a:pt x="3185201" y="3467100"/>
                  </a:lnTo>
                  <a:lnTo>
                    <a:pt x="3150107" y="3492500"/>
                  </a:lnTo>
                  <a:lnTo>
                    <a:pt x="3114365" y="3517900"/>
                  </a:lnTo>
                  <a:lnTo>
                    <a:pt x="3077989" y="3543300"/>
                  </a:lnTo>
                  <a:lnTo>
                    <a:pt x="3040992" y="3568700"/>
                  </a:lnTo>
                  <a:lnTo>
                    <a:pt x="3003388" y="3594100"/>
                  </a:lnTo>
                  <a:lnTo>
                    <a:pt x="2965190" y="3619500"/>
                  </a:lnTo>
                  <a:lnTo>
                    <a:pt x="2887065" y="3670300"/>
                  </a:lnTo>
                  <a:lnTo>
                    <a:pt x="2847165" y="3683000"/>
                  </a:lnTo>
                  <a:lnTo>
                    <a:pt x="2765757" y="3733800"/>
                  </a:lnTo>
                  <a:lnTo>
                    <a:pt x="2682295" y="3759200"/>
                  </a:lnTo>
                  <a:lnTo>
                    <a:pt x="2639826" y="3784600"/>
                  </a:lnTo>
                  <a:lnTo>
                    <a:pt x="2596884" y="3797300"/>
                  </a:lnTo>
                  <a:lnTo>
                    <a:pt x="2330035" y="3873500"/>
                  </a:lnTo>
                  <a:close/>
                </a:path>
                <a:path w="3907154" h="3898900">
                  <a:moveTo>
                    <a:pt x="2237902" y="3886200"/>
                  </a:moveTo>
                  <a:lnTo>
                    <a:pt x="1669006" y="3886200"/>
                  </a:lnTo>
                  <a:lnTo>
                    <a:pt x="1622757" y="3873500"/>
                  </a:lnTo>
                  <a:lnTo>
                    <a:pt x="2284152" y="3873500"/>
                  </a:lnTo>
                  <a:lnTo>
                    <a:pt x="2237902" y="3886200"/>
                  </a:lnTo>
                  <a:close/>
                </a:path>
                <a:path w="3907154" h="3898900">
                  <a:moveTo>
                    <a:pt x="2144359" y="3898899"/>
                  </a:moveTo>
                  <a:lnTo>
                    <a:pt x="1762549" y="3898899"/>
                  </a:lnTo>
                  <a:lnTo>
                    <a:pt x="1715609" y="3886200"/>
                  </a:lnTo>
                  <a:lnTo>
                    <a:pt x="2191299" y="3886200"/>
                  </a:lnTo>
                  <a:lnTo>
                    <a:pt x="2144359" y="3898899"/>
                  </a:lnTo>
                  <a:close/>
                </a:path>
              </a:pathLst>
            </a:custGeom>
            <a:solidFill>
              <a:srgbClr val="FEBE0D"/>
            </a:solidFill>
          </p:spPr>
          <p:txBody>
            <a:bodyPr wrap="square" lIns="0" tIns="0" rIns="0" bIns="0" rtlCol="0"/>
            <a:lstStyle/>
            <a:p>
              <a:endParaRPr/>
            </a:p>
          </p:txBody>
        </p:sp>
        <p:sp>
          <p:nvSpPr>
            <p:cNvPr id="5" name="object 5"/>
            <p:cNvSpPr/>
            <p:nvPr/>
          </p:nvSpPr>
          <p:spPr>
            <a:xfrm>
              <a:off x="6154331" y="4096866"/>
              <a:ext cx="4792345" cy="3745229"/>
            </a:xfrm>
            <a:custGeom>
              <a:avLst/>
              <a:gdLst/>
              <a:ahLst/>
              <a:cxnLst/>
              <a:rect l="l" t="t" r="r" b="b"/>
              <a:pathLst>
                <a:path w="4792345" h="3745229">
                  <a:moveTo>
                    <a:pt x="965276" y="482625"/>
                  </a:moveTo>
                  <a:lnTo>
                    <a:pt x="963066" y="436156"/>
                  </a:lnTo>
                  <a:lnTo>
                    <a:pt x="956564" y="390918"/>
                  </a:lnTo>
                  <a:lnTo>
                    <a:pt x="945997" y="347141"/>
                  </a:lnTo>
                  <a:lnTo>
                    <a:pt x="931545" y="305015"/>
                  </a:lnTo>
                  <a:lnTo>
                    <a:pt x="913409" y="264744"/>
                  </a:lnTo>
                  <a:lnTo>
                    <a:pt x="891806" y="226542"/>
                  </a:lnTo>
                  <a:lnTo>
                    <a:pt x="866927" y="190588"/>
                  </a:lnTo>
                  <a:lnTo>
                    <a:pt x="838974" y="157111"/>
                  </a:lnTo>
                  <a:lnTo>
                    <a:pt x="808151" y="126288"/>
                  </a:lnTo>
                  <a:lnTo>
                    <a:pt x="774674" y="98348"/>
                  </a:lnTo>
                  <a:lnTo>
                    <a:pt x="738720" y="73469"/>
                  </a:lnTo>
                  <a:lnTo>
                    <a:pt x="700519" y="51854"/>
                  </a:lnTo>
                  <a:lnTo>
                    <a:pt x="660247" y="33731"/>
                  </a:lnTo>
                  <a:lnTo>
                    <a:pt x="618121" y="19265"/>
                  </a:lnTo>
                  <a:lnTo>
                    <a:pt x="574344" y="8699"/>
                  </a:lnTo>
                  <a:lnTo>
                    <a:pt x="529120" y="2209"/>
                  </a:lnTo>
                  <a:lnTo>
                    <a:pt x="482638" y="0"/>
                  </a:lnTo>
                  <a:lnTo>
                    <a:pt x="436156" y="2209"/>
                  </a:lnTo>
                  <a:lnTo>
                    <a:pt x="390918" y="8699"/>
                  </a:lnTo>
                  <a:lnTo>
                    <a:pt x="347141" y="19265"/>
                  </a:lnTo>
                  <a:lnTo>
                    <a:pt x="305015" y="33731"/>
                  </a:lnTo>
                  <a:lnTo>
                    <a:pt x="264744" y="51854"/>
                  </a:lnTo>
                  <a:lnTo>
                    <a:pt x="226542" y="73469"/>
                  </a:lnTo>
                  <a:lnTo>
                    <a:pt x="190588" y="98348"/>
                  </a:lnTo>
                  <a:lnTo>
                    <a:pt x="157111" y="126288"/>
                  </a:lnTo>
                  <a:lnTo>
                    <a:pt x="126288" y="157111"/>
                  </a:lnTo>
                  <a:lnTo>
                    <a:pt x="98348" y="190588"/>
                  </a:lnTo>
                  <a:lnTo>
                    <a:pt x="73469" y="226542"/>
                  </a:lnTo>
                  <a:lnTo>
                    <a:pt x="51854" y="264744"/>
                  </a:lnTo>
                  <a:lnTo>
                    <a:pt x="33731" y="305015"/>
                  </a:lnTo>
                  <a:lnTo>
                    <a:pt x="19265" y="347141"/>
                  </a:lnTo>
                  <a:lnTo>
                    <a:pt x="8699" y="390918"/>
                  </a:lnTo>
                  <a:lnTo>
                    <a:pt x="2197" y="436156"/>
                  </a:lnTo>
                  <a:lnTo>
                    <a:pt x="0" y="482638"/>
                  </a:lnTo>
                  <a:lnTo>
                    <a:pt x="2197" y="529120"/>
                  </a:lnTo>
                  <a:lnTo>
                    <a:pt x="8699" y="574344"/>
                  </a:lnTo>
                  <a:lnTo>
                    <a:pt x="19265" y="618121"/>
                  </a:lnTo>
                  <a:lnTo>
                    <a:pt x="33731" y="660247"/>
                  </a:lnTo>
                  <a:lnTo>
                    <a:pt x="51854" y="700519"/>
                  </a:lnTo>
                  <a:lnTo>
                    <a:pt x="73469" y="738720"/>
                  </a:lnTo>
                  <a:lnTo>
                    <a:pt x="98348" y="774674"/>
                  </a:lnTo>
                  <a:lnTo>
                    <a:pt x="126288" y="808151"/>
                  </a:lnTo>
                  <a:lnTo>
                    <a:pt x="157111" y="838974"/>
                  </a:lnTo>
                  <a:lnTo>
                    <a:pt x="190588" y="866927"/>
                  </a:lnTo>
                  <a:lnTo>
                    <a:pt x="226542" y="891806"/>
                  </a:lnTo>
                  <a:lnTo>
                    <a:pt x="264744" y="913409"/>
                  </a:lnTo>
                  <a:lnTo>
                    <a:pt x="305015" y="931545"/>
                  </a:lnTo>
                  <a:lnTo>
                    <a:pt x="347141" y="945997"/>
                  </a:lnTo>
                  <a:lnTo>
                    <a:pt x="390918" y="956576"/>
                  </a:lnTo>
                  <a:lnTo>
                    <a:pt x="436156" y="963066"/>
                  </a:lnTo>
                  <a:lnTo>
                    <a:pt x="482638" y="965276"/>
                  </a:lnTo>
                  <a:lnTo>
                    <a:pt x="529120" y="963066"/>
                  </a:lnTo>
                  <a:lnTo>
                    <a:pt x="574344" y="956576"/>
                  </a:lnTo>
                  <a:lnTo>
                    <a:pt x="618121" y="945997"/>
                  </a:lnTo>
                  <a:lnTo>
                    <a:pt x="660247" y="931545"/>
                  </a:lnTo>
                  <a:lnTo>
                    <a:pt x="700519" y="913409"/>
                  </a:lnTo>
                  <a:lnTo>
                    <a:pt x="738720" y="891806"/>
                  </a:lnTo>
                  <a:lnTo>
                    <a:pt x="774674" y="866927"/>
                  </a:lnTo>
                  <a:lnTo>
                    <a:pt x="808151" y="838974"/>
                  </a:lnTo>
                  <a:lnTo>
                    <a:pt x="838974" y="808151"/>
                  </a:lnTo>
                  <a:lnTo>
                    <a:pt x="866927" y="774674"/>
                  </a:lnTo>
                  <a:lnTo>
                    <a:pt x="891806" y="738720"/>
                  </a:lnTo>
                  <a:lnTo>
                    <a:pt x="913409" y="700519"/>
                  </a:lnTo>
                  <a:lnTo>
                    <a:pt x="931545" y="660247"/>
                  </a:lnTo>
                  <a:lnTo>
                    <a:pt x="945997" y="618121"/>
                  </a:lnTo>
                  <a:lnTo>
                    <a:pt x="956564" y="574344"/>
                  </a:lnTo>
                  <a:lnTo>
                    <a:pt x="963066" y="529120"/>
                  </a:lnTo>
                  <a:lnTo>
                    <a:pt x="965276" y="482625"/>
                  </a:lnTo>
                  <a:close/>
                </a:path>
                <a:path w="4792345" h="3745229">
                  <a:moveTo>
                    <a:pt x="4792103" y="1941715"/>
                  </a:moveTo>
                  <a:lnTo>
                    <a:pt x="4791468" y="1903615"/>
                  </a:lnTo>
                  <a:lnTo>
                    <a:pt x="4789602" y="1852815"/>
                  </a:lnTo>
                  <a:lnTo>
                    <a:pt x="4786503" y="1802015"/>
                  </a:lnTo>
                  <a:lnTo>
                    <a:pt x="4782185" y="1751215"/>
                  </a:lnTo>
                  <a:lnTo>
                    <a:pt x="4776673" y="1713115"/>
                  </a:lnTo>
                  <a:lnTo>
                    <a:pt x="4769980" y="1662315"/>
                  </a:lnTo>
                  <a:lnTo>
                    <a:pt x="4762131" y="1624215"/>
                  </a:lnTo>
                  <a:lnTo>
                    <a:pt x="4753114" y="1573415"/>
                  </a:lnTo>
                  <a:lnTo>
                    <a:pt x="4742980" y="1522615"/>
                  </a:lnTo>
                  <a:lnTo>
                    <a:pt x="4731715" y="1484515"/>
                  </a:lnTo>
                  <a:lnTo>
                    <a:pt x="4719345" y="1433715"/>
                  </a:lnTo>
                  <a:lnTo>
                    <a:pt x="4705896" y="1395615"/>
                  </a:lnTo>
                  <a:lnTo>
                    <a:pt x="4691367" y="1357515"/>
                  </a:lnTo>
                  <a:lnTo>
                    <a:pt x="4675784" y="1306715"/>
                  </a:lnTo>
                  <a:lnTo>
                    <a:pt x="4659147" y="1268615"/>
                  </a:lnTo>
                  <a:lnTo>
                    <a:pt x="4641494" y="1230515"/>
                  </a:lnTo>
                  <a:lnTo>
                    <a:pt x="4622838" y="1179715"/>
                  </a:lnTo>
                  <a:lnTo>
                    <a:pt x="4603178" y="1141615"/>
                  </a:lnTo>
                  <a:lnTo>
                    <a:pt x="4582541" y="1103515"/>
                  </a:lnTo>
                  <a:lnTo>
                    <a:pt x="4560938" y="1065415"/>
                  </a:lnTo>
                  <a:lnTo>
                    <a:pt x="4538396" y="1027315"/>
                  </a:lnTo>
                  <a:lnTo>
                    <a:pt x="4514913" y="989215"/>
                  </a:lnTo>
                  <a:lnTo>
                    <a:pt x="4490517" y="951115"/>
                  </a:lnTo>
                  <a:lnTo>
                    <a:pt x="4465205" y="913015"/>
                  </a:lnTo>
                  <a:lnTo>
                    <a:pt x="4439031" y="874915"/>
                  </a:lnTo>
                  <a:lnTo>
                    <a:pt x="4411967" y="836815"/>
                  </a:lnTo>
                  <a:lnTo>
                    <a:pt x="4384052" y="798715"/>
                  </a:lnTo>
                  <a:lnTo>
                    <a:pt x="4355312" y="773315"/>
                  </a:lnTo>
                  <a:lnTo>
                    <a:pt x="4325734" y="735215"/>
                  </a:lnTo>
                  <a:lnTo>
                    <a:pt x="4295356" y="709815"/>
                  </a:lnTo>
                  <a:lnTo>
                    <a:pt x="4264177" y="671715"/>
                  </a:lnTo>
                  <a:lnTo>
                    <a:pt x="4232224" y="646315"/>
                  </a:lnTo>
                  <a:lnTo>
                    <a:pt x="4199509" y="608215"/>
                  </a:lnTo>
                  <a:lnTo>
                    <a:pt x="4166057" y="582815"/>
                  </a:lnTo>
                  <a:lnTo>
                    <a:pt x="4131868" y="557415"/>
                  </a:lnTo>
                  <a:lnTo>
                    <a:pt x="4096969" y="519315"/>
                  </a:lnTo>
                  <a:lnTo>
                    <a:pt x="4061358" y="493915"/>
                  </a:lnTo>
                  <a:lnTo>
                    <a:pt x="4025074" y="468515"/>
                  </a:lnTo>
                  <a:lnTo>
                    <a:pt x="3988117" y="443115"/>
                  </a:lnTo>
                  <a:lnTo>
                    <a:pt x="3950512" y="417715"/>
                  </a:lnTo>
                  <a:lnTo>
                    <a:pt x="3912273" y="392315"/>
                  </a:lnTo>
                  <a:lnTo>
                    <a:pt x="3873411" y="379615"/>
                  </a:lnTo>
                  <a:lnTo>
                    <a:pt x="3793883" y="328815"/>
                  </a:lnTo>
                  <a:lnTo>
                    <a:pt x="3753243" y="316115"/>
                  </a:lnTo>
                  <a:lnTo>
                    <a:pt x="3712057" y="290715"/>
                  </a:lnTo>
                  <a:lnTo>
                    <a:pt x="3628047" y="265315"/>
                  </a:lnTo>
                  <a:lnTo>
                    <a:pt x="3585273" y="239915"/>
                  </a:lnTo>
                  <a:lnTo>
                    <a:pt x="3409365" y="189115"/>
                  </a:lnTo>
                  <a:lnTo>
                    <a:pt x="3364255" y="189115"/>
                  </a:lnTo>
                  <a:lnTo>
                    <a:pt x="3272815" y="163715"/>
                  </a:lnTo>
                  <a:lnTo>
                    <a:pt x="3226498" y="163715"/>
                  </a:lnTo>
                  <a:lnTo>
                    <a:pt x="3179813" y="151015"/>
                  </a:lnTo>
                  <a:lnTo>
                    <a:pt x="2799511" y="151015"/>
                  </a:lnTo>
                  <a:lnTo>
                    <a:pt x="2752826" y="163715"/>
                  </a:lnTo>
                  <a:lnTo>
                    <a:pt x="2706509" y="163715"/>
                  </a:lnTo>
                  <a:lnTo>
                    <a:pt x="2615069" y="189115"/>
                  </a:lnTo>
                  <a:lnTo>
                    <a:pt x="2569959" y="189115"/>
                  </a:lnTo>
                  <a:lnTo>
                    <a:pt x="2394051" y="239915"/>
                  </a:lnTo>
                  <a:lnTo>
                    <a:pt x="2351265" y="265315"/>
                  </a:lnTo>
                  <a:lnTo>
                    <a:pt x="2267267" y="290715"/>
                  </a:lnTo>
                  <a:lnTo>
                    <a:pt x="2226081" y="316115"/>
                  </a:lnTo>
                  <a:lnTo>
                    <a:pt x="2185441" y="328815"/>
                  </a:lnTo>
                  <a:lnTo>
                    <a:pt x="2105914" y="379615"/>
                  </a:lnTo>
                  <a:lnTo>
                    <a:pt x="2067052" y="392315"/>
                  </a:lnTo>
                  <a:lnTo>
                    <a:pt x="2028812" y="417715"/>
                  </a:lnTo>
                  <a:lnTo>
                    <a:pt x="1991207" y="443115"/>
                  </a:lnTo>
                  <a:lnTo>
                    <a:pt x="1954250" y="468515"/>
                  </a:lnTo>
                  <a:lnTo>
                    <a:pt x="1917966" y="493915"/>
                  </a:lnTo>
                  <a:lnTo>
                    <a:pt x="1882355" y="519315"/>
                  </a:lnTo>
                  <a:lnTo>
                    <a:pt x="1847456" y="557415"/>
                  </a:lnTo>
                  <a:lnTo>
                    <a:pt x="1813267" y="582815"/>
                  </a:lnTo>
                  <a:lnTo>
                    <a:pt x="1779816" y="608215"/>
                  </a:lnTo>
                  <a:lnTo>
                    <a:pt x="1747100" y="646315"/>
                  </a:lnTo>
                  <a:lnTo>
                    <a:pt x="1715147" y="671715"/>
                  </a:lnTo>
                  <a:lnTo>
                    <a:pt x="1683969" y="709815"/>
                  </a:lnTo>
                  <a:lnTo>
                    <a:pt x="1653590" y="735215"/>
                  </a:lnTo>
                  <a:lnTo>
                    <a:pt x="1624012" y="773315"/>
                  </a:lnTo>
                  <a:lnTo>
                    <a:pt x="1595259" y="798715"/>
                  </a:lnTo>
                  <a:lnTo>
                    <a:pt x="1567357" y="836815"/>
                  </a:lnTo>
                  <a:lnTo>
                    <a:pt x="1540294" y="874915"/>
                  </a:lnTo>
                  <a:lnTo>
                    <a:pt x="1514106" y="913015"/>
                  </a:lnTo>
                  <a:lnTo>
                    <a:pt x="1488808" y="951115"/>
                  </a:lnTo>
                  <a:lnTo>
                    <a:pt x="1464411" y="989215"/>
                  </a:lnTo>
                  <a:lnTo>
                    <a:pt x="1440929" y="1027315"/>
                  </a:lnTo>
                  <a:lnTo>
                    <a:pt x="1418386" y="1065415"/>
                  </a:lnTo>
                  <a:lnTo>
                    <a:pt x="1396784" y="1103515"/>
                  </a:lnTo>
                  <a:lnTo>
                    <a:pt x="1376146" y="1141615"/>
                  </a:lnTo>
                  <a:lnTo>
                    <a:pt x="1356487" y="1179715"/>
                  </a:lnTo>
                  <a:lnTo>
                    <a:pt x="1337818" y="1230515"/>
                  </a:lnTo>
                  <a:lnTo>
                    <a:pt x="1320165" y="1268615"/>
                  </a:lnTo>
                  <a:lnTo>
                    <a:pt x="1303540" y="1306715"/>
                  </a:lnTo>
                  <a:lnTo>
                    <a:pt x="1287957" y="1357515"/>
                  </a:lnTo>
                  <a:lnTo>
                    <a:pt x="1273429" y="1395615"/>
                  </a:lnTo>
                  <a:lnTo>
                    <a:pt x="1259979" y="1433715"/>
                  </a:lnTo>
                  <a:lnTo>
                    <a:pt x="1247609" y="1484515"/>
                  </a:lnTo>
                  <a:lnTo>
                    <a:pt x="1236345" y="1522615"/>
                  </a:lnTo>
                  <a:lnTo>
                    <a:pt x="1226197" y="1573415"/>
                  </a:lnTo>
                  <a:lnTo>
                    <a:pt x="1217193" y="1624215"/>
                  </a:lnTo>
                  <a:lnTo>
                    <a:pt x="1209332" y="1662315"/>
                  </a:lnTo>
                  <a:lnTo>
                    <a:pt x="1202639" y="1713115"/>
                  </a:lnTo>
                  <a:lnTo>
                    <a:pt x="1197140" y="1751215"/>
                  </a:lnTo>
                  <a:lnTo>
                    <a:pt x="1192822" y="1802015"/>
                  </a:lnTo>
                  <a:lnTo>
                    <a:pt x="1189723" y="1852815"/>
                  </a:lnTo>
                  <a:lnTo>
                    <a:pt x="1187856" y="1903615"/>
                  </a:lnTo>
                  <a:lnTo>
                    <a:pt x="1187221" y="1941715"/>
                  </a:lnTo>
                  <a:lnTo>
                    <a:pt x="1187856" y="1992515"/>
                  </a:lnTo>
                  <a:lnTo>
                    <a:pt x="1189723" y="2043315"/>
                  </a:lnTo>
                  <a:lnTo>
                    <a:pt x="1192822" y="2094115"/>
                  </a:lnTo>
                  <a:lnTo>
                    <a:pt x="1197140" y="2132215"/>
                  </a:lnTo>
                  <a:lnTo>
                    <a:pt x="1202639" y="2183015"/>
                  </a:lnTo>
                  <a:lnTo>
                    <a:pt x="1209332" y="2233815"/>
                  </a:lnTo>
                  <a:lnTo>
                    <a:pt x="1217193" y="2271915"/>
                  </a:lnTo>
                  <a:lnTo>
                    <a:pt x="1226197" y="2322715"/>
                  </a:lnTo>
                  <a:lnTo>
                    <a:pt x="1236345" y="2360815"/>
                  </a:lnTo>
                  <a:lnTo>
                    <a:pt x="1247609" y="2411615"/>
                  </a:lnTo>
                  <a:lnTo>
                    <a:pt x="1259979" y="2449715"/>
                  </a:lnTo>
                  <a:lnTo>
                    <a:pt x="1273429" y="2500515"/>
                  </a:lnTo>
                  <a:lnTo>
                    <a:pt x="1287957" y="2538615"/>
                  </a:lnTo>
                  <a:lnTo>
                    <a:pt x="1303540" y="2589415"/>
                  </a:lnTo>
                  <a:lnTo>
                    <a:pt x="1320165" y="2627515"/>
                  </a:lnTo>
                  <a:lnTo>
                    <a:pt x="1337818" y="2665615"/>
                  </a:lnTo>
                  <a:lnTo>
                    <a:pt x="1356487" y="2716415"/>
                  </a:lnTo>
                  <a:lnTo>
                    <a:pt x="1376146" y="2754515"/>
                  </a:lnTo>
                  <a:lnTo>
                    <a:pt x="1396784" y="2792615"/>
                  </a:lnTo>
                  <a:lnTo>
                    <a:pt x="1418386" y="2830715"/>
                  </a:lnTo>
                  <a:lnTo>
                    <a:pt x="1440929" y="2868815"/>
                  </a:lnTo>
                  <a:lnTo>
                    <a:pt x="1464411" y="2906915"/>
                  </a:lnTo>
                  <a:lnTo>
                    <a:pt x="1488808" y="2945015"/>
                  </a:lnTo>
                  <a:lnTo>
                    <a:pt x="1514106" y="2983115"/>
                  </a:lnTo>
                  <a:lnTo>
                    <a:pt x="1540294" y="3021215"/>
                  </a:lnTo>
                  <a:lnTo>
                    <a:pt x="1567357" y="3059315"/>
                  </a:lnTo>
                  <a:lnTo>
                    <a:pt x="1595259" y="3084715"/>
                  </a:lnTo>
                  <a:lnTo>
                    <a:pt x="1624012" y="3122815"/>
                  </a:lnTo>
                  <a:lnTo>
                    <a:pt x="1653590" y="3160915"/>
                  </a:lnTo>
                  <a:lnTo>
                    <a:pt x="1683969" y="3186315"/>
                  </a:lnTo>
                  <a:lnTo>
                    <a:pt x="1715147" y="3224415"/>
                  </a:lnTo>
                  <a:lnTo>
                    <a:pt x="1747100" y="3249815"/>
                  </a:lnTo>
                  <a:lnTo>
                    <a:pt x="1779816" y="3287915"/>
                  </a:lnTo>
                  <a:lnTo>
                    <a:pt x="1813267" y="3313315"/>
                  </a:lnTo>
                  <a:lnTo>
                    <a:pt x="1847456" y="3338715"/>
                  </a:lnTo>
                  <a:lnTo>
                    <a:pt x="1882355" y="3364115"/>
                  </a:lnTo>
                  <a:lnTo>
                    <a:pt x="1917966" y="3402215"/>
                  </a:lnTo>
                  <a:lnTo>
                    <a:pt x="1954250" y="3427615"/>
                  </a:lnTo>
                  <a:lnTo>
                    <a:pt x="1991207" y="3453015"/>
                  </a:lnTo>
                  <a:lnTo>
                    <a:pt x="2028812" y="3478415"/>
                  </a:lnTo>
                  <a:lnTo>
                    <a:pt x="2067052" y="3491115"/>
                  </a:lnTo>
                  <a:lnTo>
                    <a:pt x="2105914" y="3516515"/>
                  </a:lnTo>
                  <a:lnTo>
                    <a:pt x="2145385" y="3541915"/>
                  </a:lnTo>
                  <a:lnTo>
                    <a:pt x="2185441" y="3554615"/>
                  </a:lnTo>
                  <a:lnTo>
                    <a:pt x="2226081" y="3580015"/>
                  </a:lnTo>
                  <a:lnTo>
                    <a:pt x="2267267" y="3592715"/>
                  </a:lnTo>
                  <a:lnTo>
                    <a:pt x="2309012" y="3618115"/>
                  </a:lnTo>
                  <a:lnTo>
                    <a:pt x="2394051" y="3643515"/>
                  </a:lnTo>
                  <a:lnTo>
                    <a:pt x="2437320" y="3668915"/>
                  </a:lnTo>
                  <a:lnTo>
                    <a:pt x="2525293" y="3694315"/>
                  </a:lnTo>
                  <a:lnTo>
                    <a:pt x="2569959" y="3694315"/>
                  </a:lnTo>
                  <a:lnTo>
                    <a:pt x="2706509" y="3732415"/>
                  </a:lnTo>
                  <a:lnTo>
                    <a:pt x="2752826" y="3732415"/>
                  </a:lnTo>
                  <a:lnTo>
                    <a:pt x="2799511" y="3745115"/>
                  </a:lnTo>
                  <a:lnTo>
                    <a:pt x="3179813" y="3745115"/>
                  </a:lnTo>
                  <a:lnTo>
                    <a:pt x="3226498" y="3732415"/>
                  </a:lnTo>
                  <a:lnTo>
                    <a:pt x="3272815" y="3732415"/>
                  </a:lnTo>
                  <a:lnTo>
                    <a:pt x="3409365" y="3694315"/>
                  </a:lnTo>
                  <a:lnTo>
                    <a:pt x="3454031" y="3694315"/>
                  </a:lnTo>
                  <a:lnTo>
                    <a:pt x="3542004" y="3668915"/>
                  </a:lnTo>
                  <a:lnTo>
                    <a:pt x="3585273" y="3643515"/>
                  </a:lnTo>
                  <a:lnTo>
                    <a:pt x="3670312" y="3618115"/>
                  </a:lnTo>
                  <a:lnTo>
                    <a:pt x="3712057" y="3592715"/>
                  </a:lnTo>
                  <a:lnTo>
                    <a:pt x="3753243" y="3580015"/>
                  </a:lnTo>
                  <a:lnTo>
                    <a:pt x="3793883" y="3554615"/>
                  </a:lnTo>
                  <a:lnTo>
                    <a:pt x="3833939" y="3541915"/>
                  </a:lnTo>
                  <a:lnTo>
                    <a:pt x="3873411" y="3516515"/>
                  </a:lnTo>
                  <a:lnTo>
                    <a:pt x="3912273" y="3491115"/>
                  </a:lnTo>
                  <a:lnTo>
                    <a:pt x="3950512" y="3478415"/>
                  </a:lnTo>
                  <a:lnTo>
                    <a:pt x="3988117" y="3453015"/>
                  </a:lnTo>
                  <a:lnTo>
                    <a:pt x="4025074" y="3427615"/>
                  </a:lnTo>
                  <a:lnTo>
                    <a:pt x="4061358" y="3402215"/>
                  </a:lnTo>
                  <a:lnTo>
                    <a:pt x="4096969" y="3364115"/>
                  </a:lnTo>
                  <a:lnTo>
                    <a:pt x="4131868" y="3338715"/>
                  </a:lnTo>
                  <a:lnTo>
                    <a:pt x="4166057" y="3313315"/>
                  </a:lnTo>
                  <a:lnTo>
                    <a:pt x="4199509" y="3287915"/>
                  </a:lnTo>
                  <a:lnTo>
                    <a:pt x="4232224" y="3249815"/>
                  </a:lnTo>
                  <a:lnTo>
                    <a:pt x="4264177" y="3224415"/>
                  </a:lnTo>
                  <a:lnTo>
                    <a:pt x="4295356" y="3186315"/>
                  </a:lnTo>
                  <a:lnTo>
                    <a:pt x="4325734" y="3160915"/>
                  </a:lnTo>
                  <a:lnTo>
                    <a:pt x="4355312" y="3122815"/>
                  </a:lnTo>
                  <a:lnTo>
                    <a:pt x="4384052" y="3084715"/>
                  </a:lnTo>
                  <a:lnTo>
                    <a:pt x="4411967" y="3059315"/>
                  </a:lnTo>
                  <a:lnTo>
                    <a:pt x="4439031" y="3021215"/>
                  </a:lnTo>
                  <a:lnTo>
                    <a:pt x="4465205" y="2983115"/>
                  </a:lnTo>
                  <a:lnTo>
                    <a:pt x="4490517" y="2945015"/>
                  </a:lnTo>
                  <a:lnTo>
                    <a:pt x="4514913" y="2906915"/>
                  </a:lnTo>
                  <a:lnTo>
                    <a:pt x="4538396" y="2868815"/>
                  </a:lnTo>
                  <a:lnTo>
                    <a:pt x="4560938" y="2830715"/>
                  </a:lnTo>
                  <a:lnTo>
                    <a:pt x="4582541" y="2792615"/>
                  </a:lnTo>
                  <a:lnTo>
                    <a:pt x="4603178" y="2754515"/>
                  </a:lnTo>
                  <a:lnTo>
                    <a:pt x="4622838" y="2716415"/>
                  </a:lnTo>
                  <a:lnTo>
                    <a:pt x="4641494" y="2665615"/>
                  </a:lnTo>
                  <a:lnTo>
                    <a:pt x="4659147" y="2627515"/>
                  </a:lnTo>
                  <a:lnTo>
                    <a:pt x="4675784" y="2589415"/>
                  </a:lnTo>
                  <a:lnTo>
                    <a:pt x="4691367" y="2538615"/>
                  </a:lnTo>
                  <a:lnTo>
                    <a:pt x="4705896" y="2500515"/>
                  </a:lnTo>
                  <a:lnTo>
                    <a:pt x="4719345" y="2449715"/>
                  </a:lnTo>
                  <a:lnTo>
                    <a:pt x="4731715" y="2411615"/>
                  </a:lnTo>
                  <a:lnTo>
                    <a:pt x="4742980" y="2360815"/>
                  </a:lnTo>
                  <a:lnTo>
                    <a:pt x="4753114" y="2322715"/>
                  </a:lnTo>
                  <a:lnTo>
                    <a:pt x="4762131" y="2271915"/>
                  </a:lnTo>
                  <a:lnTo>
                    <a:pt x="4769980" y="2233815"/>
                  </a:lnTo>
                  <a:lnTo>
                    <a:pt x="4776673" y="2183015"/>
                  </a:lnTo>
                  <a:lnTo>
                    <a:pt x="4782185" y="2132215"/>
                  </a:lnTo>
                  <a:lnTo>
                    <a:pt x="4786503" y="2094115"/>
                  </a:lnTo>
                  <a:lnTo>
                    <a:pt x="4789602" y="2043315"/>
                  </a:lnTo>
                  <a:lnTo>
                    <a:pt x="4791468" y="1992515"/>
                  </a:lnTo>
                  <a:lnTo>
                    <a:pt x="4792103" y="1941715"/>
                  </a:lnTo>
                  <a:close/>
                </a:path>
              </a:pathLst>
            </a:custGeom>
            <a:solidFill>
              <a:srgbClr val="203865"/>
            </a:solidFill>
          </p:spPr>
          <p:txBody>
            <a:bodyPr wrap="square" lIns="0" tIns="0" rIns="0" bIns="0" rtlCol="0"/>
            <a:lstStyle/>
            <a:p>
              <a:endParaRPr/>
            </a:p>
          </p:txBody>
        </p:sp>
        <p:sp>
          <p:nvSpPr>
            <p:cNvPr id="6" name="object 6"/>
            <p:cNvSpPr/>
            <p:nvPr/>
          </p:nvSpPr>
          <p:spPr>
            <a:xfrm>
              <a:off x="5858878" y="6448364"/>
              <a:ext cx="965835" cy="965835"/>
            </a:xfrm>
            <a:custGeom>
              <a:avLst/>
              <a:gdLst/>
              <a:ahLst/>
              <a:cxnLst/>
              <a:rect l="l" t="t" r="r" b="b"/>
              <a:pathLst>
                <a:path w="965834" h="965834">
                  <a:moveTo>
                    <a:pt x="482644" y="965278"/>
                  </a:moveTo>
                  <a:lnTo>
                    <a:pt x="436157" y="963069"/>
                  </a:lnTo>
                  <a:lnTo>
                    <a:pt x="390926" y="956576"/>
                  </a:lnTo>
                  <a:lnTo>
                    <a:pt x="347147" y="946001"/>
                  </a:lnTo>
                  <a:lnTo>
                    <a:pt x="305022" y="931547"/>
                  </a:lnTo>
                  <a:lnTo>
                    <a:pt x="264755" y="913415"/>
                  </a:lnTo>
                  <a:lnTo>
                    <a:pt x="226546" y="891808"/>
                  </a:lnTo>
                  <a:lnTo>
                    <a:pt x="190599" y="866929"/>
                  </a:lnTo>
                  <a:lnTo>
                    <a:pt x="157116" y="838980"/>
                  </a:lnTo>
                  <a:lnTo>
                    <a:pt x="126298" y="808162"/>
                  </a:lnTo>
                  <a:lnTo>
                    <a:pt x="98348" y="774678"/>
                  </a:lnTo>
                  <a:lnTo>
                    <a:pt x="73469" y="738731"/>
                  </a:lnTo>
                  <a:lnTo>
                    <a:pt x="51863" y="700523"/>
                  </a:lnTo>
                  <a:lnTo>
                    <a:pt x="33731" y="660255"/>
                  </a:lnTo>
                  <a:lnTo>
                    <a:pt x="19277" y="618131"/>
                  </a:lnTo>
                  <a:lnTo>
                    <a:pt x="8702" y="574352"/>
                  </a:lnTo>
                  <a:lnTo>
                    <a:pt x="2208" y="529120"/>
                  </a:lnTo>
                  <a:lnTo>
                    <a:pt x="0" y="482630"/>
                  </a:lnTo>
                  <a:lnTo>
                    <a:pt x="2208" y="436157"/>
                  </a:lnTo>
                  <a:lnTo>
                    <a:pt x="8702" y="390926"/>
                  </a:lnTo>
                  <a:lnTo>
                    <a:pt x="19277" y="347147"/>
                  </a:lnTo>
                  <a:lnTo>
                    <a:pt x="33731" y="305023"/>
                  </a:lnTo>
                  <a:lnTo>
                    <a:pt x="51863" y="264755"/>
                  </a:lnTo>
                  <a:lnTo>
                    <a:pt x="73469" y="226547"/>
                  </a:lnTo>
                  <a:lnTo>
                    <a:pt x="98348" y="190600"/>
                  </a:lnTo>
                  <a:lnTo>
                    <a:pt x="126298" y="157116"/>
                  </a:lnTo>
                  <a:lnTo>
                    <a:pt x="157116" y="126298"/>
                  </a:lnTo>
                  <a:lnTo>
                    <a:pt x="190599" y="98349"/>
                  </a:lnTo>
                  <a:lnTo>
                    <a:pt x="226546" y="73470"/>
                  </a:lnTo>
                  <a:lnTo>
                    <a:pt x="264755" y="51863"/>
                  </a:lnTo>
                  <a:lnTo>
                    <a:pt x="305022" y="33732"/>
                  </a:lnTo>
                  <a:lnTo>
                    <a:pt x="347147" y="19277"/>
                  </a:lnTo>
                  <a:lnTo>
                    <a:pt x="390926" y="8702"/>
                  </a:lnTo>
                  <a:lnTo>
                    <a:pt x="436157" y="2209"/>
                  </a:lnTo>
                  <a:lnTo>
                    <a:pt x="482637" y="0"/>
                  </a:lnTo>
                  <a:lnTo>
                    <a:pt x="529120" y="2209"/>
                  </a:lnTo>
                  <a:lnTo>
                    <a:pt x="574351" y="8702"/>
                  </a:lnTo>
                  <a:lnTo>
                    <a:pt x="618130" y="19277"/>
                  </a:lnTo>
                  <a:lnTo>
                    <a:pt x="660255" y="33732"/>
                  </a:lnTo>
                  <a:lnTo>
                    <a:pt x="700522" y="51863"/>
                  </a:lnTo>
                  <a:lnTo>
                    <a:pt x="738731" y="73470"/>
                  </a:lnTo>
                  <a:lnTo>
                    <a:pt x="774678" y="98349"/>
                  </a:lnTo>
                  <a:lnTo>
                    <a:pt x="808162" y="126298"/>
                  </a:lnTo>
                  <a:lnTo>
                    <a:pt x="838979" y="157116"/>
                  </a:lnTo>
                  <a:lnTo>
                    <a:pt x="866929" y="190600"/>
                  </a:lnTo>
                  <a:lnTo>
                    <a:pt x="891808" y="226547"/>
                  </a:lnTo>
                  <a:lnTo>
                    <a:pt x="913415" y="264755"/>
                  </a:lnTo>
                  <a:lnTo>
                    <a:pt x="931546" y="305023"/>
                  </a:lnTo>
                  <a:lnTo>
                    <a:pt x="946001" y="347147"/>
                  </a:lnTo>
                  <a:lnTo>
                    <a:pt x="956576" y="390926"/>
                  </a:lnTo>
                  <a:lnTo>
                    <a:pt x="963069" y="436157"/>
                  </a:lnTo>
                  <a:lnTo>
                    <a:pt x="965278" y="482639"/>
                  </a:lnTo>
                  <a:lnTo>
                    <a:pt x="963069" y="529120"/>
                  </a:lnTo>
                  <a:lnTo>
                    <a:pt x="956576" y="574352"/>
                  </a:lnTo>
                  <a:lnTo>
                    <a:pt x="946001" y="618131"/>
                  </a:lnTo>
                  <a:lnTo>
                    <a:pt x="931546" y="660255"/>
                  </a:lnTo>
                  <a:lnTo>
                    <a:pt x="913415" y="700523"/>
                  </a:lnTo>
                  <a:lnTo>
                    <a:pt x="891808" y="738731"/>
                  </a:lnTo>
                  <a:lnTo>
                    <a:pt x="866929" y="774678"/>
                  </a:lnTo>
                  <a:lnTo>
                    <a:pt x="838979" y="808162"/>
                  </a:lnTo>
                  <a:lnTo>
                    <a:pt x="808162" y="838980"/>
                  </a:lnTo>
                  <a:lnTo>
                    <a:pt x="774678" y="866929"/>
                  </a:lnTo>
                  <a:lnTo>
                    <a:pt x="738731" y="891808"/>
                  </a:lnTo>
                  <a:lnTo>
                    <a:pt x="700522" y="913415"/>
                  </a:lnTo>
                  <a:lnTo>
                    <a:pt x="660255" y="931547"/>
                  </a:lnTo>
                  <a:lnTo>
                    <a:pt x="618130" y="946001"/>
                  </a:lnTo>
                  <a:lnTo>
                    <a:pt x="574351" y="956576"/>
                  </a:lnTo>
                  <a:lnTo>
                    <a:pt x="529120" y="963069"/>
                  </a:lnTo>
                  <a:lnTo>
                    <a:pt x="482644" y="965278"/>
                  </a:lnTo>
                  <a:close/>
                </a:path>
              </a:pathLst>
            </a:custGeom>
            <a:solidFill>
              <a:srgbClr val="FEBE0D"/>
            </a:solidFill>
          </p:spPr>
          <p:txBody>
            <a:bodyPr wrap="square" lIns="0" tIns="0" rIns="0" bIns="0" rtlCol="0"/>
            <a:lstStyle/>
            <a:p>
              <a:endParaRPr/>
            </a:p>
          </p:txBody>
        </p:sp>
        <p:sp>
          <p:nvSpPr>
            <p:cNvPr id="7" name="object 7"/>
            <p:cNvSpPr/>
            <p:nvPr/>
          </p:nvSpPr>
          <p:spPr>
            <a:xfrm>
              <a:off x="7726125" y="8296661"/>
              <a:ext cx="965835" cy="965835"/>
            </a:xfrm>
            <a:custGeom>
              <a:avLst/>
              <a:gdLst/>
              <a:ahLst/>
              <a:cxnLst/>
              <a:rect l="l" t="t" r="r" b="b"/>
              <a:pathLst>
                <a:path w="965834" h="965834">
                  <a:moveTo>
                    <a:pt x="529120" y="2209"/>
                  </a:moveTo>
                  <a:lnTo>
                    <a:pt x="436157" y="2209"/>
                  </a:lnTo>
                  <a:lnTo>
                    <a:pt x="482638" y="0"/>
                  </a:lnTo>
                  <a:lnTo>
                    <a:pt x="529120" y="2209"/>
                  </a:lnTo>
                  <a:close/>
                </a:path>
                <a:path w="965834" h="965834">
                  <a:moveTo>
                    <a:pt x="482644" y="965278"/>
                  </a:moveTo>
                  <a:lnTo>
                    <a:pt x="436157" y="963069"/>
                  </a:lnTo>
                  <a:lnTo>
                    <a:pt x="390926" y="956576"/>
                  </a:lnTo>
                  <a:lnTo>
                    <a:pt x="347147" y="946001"/>
                  </a:lnTo>
                  <a:lnTo>
                    <a:pt x="305022" y="931546"/>
                  </a:lnTo>
                  <a:lnTo>
                    <a:pt x="264755" y="913415"/>
                  </a:lnTo>
                  <a:lnTo>
                    <a:pt x="226546" y="891808"/>
                  </a:lnTo>
                  <a:lnTo>
                    <a:pt x="190599" y="866929"/>
                  </a:lnTo>
                  <a:lnTo>
                    <a:pt x="157116" y="838980"/>
                  </a:lnTo>
                  <a:lnTo>
                    <a:pt x="126298" y="808162"/>
                  </a:lnTo>
                  <a:lnTo>
                    <a:pt x="98349" y="774678"/>
                  </a:lnTo>
                  <a:lnTo>
                    <a:pt x="73469" y="738731"/>
                  </a:lnTo>
                  <a:lnTo>
                    <a:pt x="51863" y="700523"/>
                  </a:lnTo>
                  <a:lnTo>
                    <a:pt x="33731" y="660255"/>
                  </a:lnTo>
                  <a:lnTo>
                    <a:pt x="19277" y="618131"/>
                  </a:lnTo>
                  <a:lnTo>
                    <a:pt x="8702" y="574352"/>
                  </a:lnTo>
                  <a:lnTo>
                    <a:pt x="2209" y="529120"/>
                  </a:lnTo>
                  <a:lnTo>
                    <a:pt x="0" y="482644"/>
                  </a:lnTo>
                  <a:lnTo>
                    <a:pt x="2209" y="436157"/>
                  </a:lnTo>
                  <a:lnTo>
                    <a:pt x="8702" y="390926"/>
                  </a:lnTo>
                  <a:lnTo>
                    <a:pt x="19277" y="347147"/>
                  </a:lnTo>
                  <a:lnTo>
                    <a:pt x="33731" y="305023"/>
                  </a:lnTo>
                  <a:lnTo>
                    <a:pt x="51863" y="264755"/>
                  </a:lnTo>
                  <a:lnTo>
                    <a:pt x="73469" y="226547"/>
                  </a:lnTo>
                  <a:lnTo>
                    <a:pt x="98349" y="190600"/>
                  </a:lnTo>
                  <a:lnTo>
                    <a:pt x="126298" y="157116"/>
                  </a:lnTo>
                  <a:lnTo>
                    <a:pt x="157116" y="126298"/>
                  </a:lnTo>
                  <a:lnTo>
                    <a:pt x="190599" y="98349"/>
                  </a:lnTo>
                  <a:lnTo>
                    <a:pt x="226546" y="73470"/>
                  </a:lnTo>
                  <a:lnTo>
                    <a:pt x="264755" y="51863"/>
                  </a:lnTo>
                  <a:lnTo>
                    <a:pt x="305022" y="33732"/>
                  </a:lnTo>
                  <a:lnTo>
                    <a:pt x="347147" y="19277"/>
                  </a:lnTo>
                  <a:lnTo>
                    <a:pt x="390926" y="8702"/>
                  </a:lnTo>
                  <a:lnTo>
                    <a:pt x="436157" y="2209"/>
                  </a:lnTo>
                  <a:lnTo>
                    <a:pt x="529120" y="2209"/>
                  </a:lnTo>
                  <a:lnTo>
                    <a:pt x="574351" y="8702"/>
                  </a:lnTo>
                  <a:lnTo>
                    <a:pt x="618130" y="19277"/>
                  </a:lnTo>
                  <a:lnTo>
                    <a:pt x="660255" y="33732"/>
                  </a:lnTo>
                  <a:lnTo>
                    <a:pt x="700523" y="51863"/>
                  </a:lnTo>
                  <a:lnTo>
                    <a:pt x="738731" y="73470"/>
                  </a:lnTo>
                  <a:lnTo>
                    <a:pt x="774678" y="98349"/>
                  </a:lnTo>
                  <a:lnTo>
                    <a:pt x="808162" y="126298"/>
                  </a:lnTo>
                  <a:lnTo>
                    <a:pt x="838979" y="157116"/>
                  </a:lnTo>
                  <a:lnTo>
                    <a:pt x="866929" y="190600"/>
                  </a:lnTo>
                  <a:lnTo>
                    <a:pt x="891808" y="226547"/>
                  </a:lnTo>
                  <a:lnTo>
                    <a:pt x="913415" y="264755"/>
                  </a:lnTo>
                  <a:lnTo>
                    <a:pt x="931546" y="305023"/>
                  </a:lnTo>
                  <a:lnTo>
                    <a:pt x="946001" y="347147"/>
                  </a:lnTo>
                  <a:lnTo>
                    <a:pt x="956576" y="390926"/>
                  </a:lnTo>
                  <a:lnTo>
                    <a:pt x="963069" y="436157"/>
                  </a:lnTo>
                  <a:lnTo>
                    <a:pt x="965278" y="482634"/>
                  </a:lnTo>
                  <a:lnTo>
                    <a:pt x="963069" y="529120"/>
                  </a:lnTo>
                  <a:lnTo>
                    <a:pt x="956576" y="574352"/>
                  </a:lnTo>
                  <a:lnTo>
                    <a:pt x="946001" y="618131"/>
                  </a:lnTo>
                  <a:lnTo>
                    <a:pt x="931546" y="660255"/>
                  </a:lnTo>
                  <a:lnTo>
                    <a:pt x="913415" y="700523"/>
                  </a:lnTo>
                  <a:lnTo>
                    <a:pt x="891808" y="738731"/>
                  </a:lnTo>
                  <a:lnTo>
                    <a:pt x="866929" y="774678"/>
                  </a:lnTo>
                  <a:lnTo>
                    <a:pt x="838979" y="808162"/>
                  </a:lnTo>
                  <a:lnTo>
                    <a:pt x="808162" y="838980"/>
                  </a:lnTo>
                  <a:lnTo>
                    <a:pt x="774678" y="866929"/>
                  </a:lnTo>
                  <a:lnTo>
                    <a:pt x="738731" y="891808"/>
                  </a:lnTo>
                  <a:lnTo>
                    <a:pt x="700523" y="913415"/>
                  </a:lnTo>
                  <a:lnTo>
                    <a:pt x="660255" y="931546"/>
                  </a:lnTo>
                  <a:lnTo>
                    <a:pt x="618130" y="946001"/>
                  </a:lnTo>
                  <a:lnTo>
                    <a:pt x="574351" y="956576"/>
                  </a:lnTo>
                  <a:lnTo>
                    <a:pt x="529120" y="963069"/>
                  </a:lnTo>
                  <a:lnTo>
                    <a:pt x="482644" y="965278"/>
                  </a:lnTo>
                  <a:close/>
                </a:path>
              </a:pathLst>
            </a:custGeom>
            <a:solidFill>
              <a:srgbClr val="203865"/>
            </a:solidFill>
          </p:spPr>
          <p:txBody>
            <a:bodyPr wrap="square" lIns="0" tIns="0" rIns="0" bIns="0" rtlCol="0"/>
            <a:lstStyle/>
            <a:p>
              <a:endParaRPr/>
            </a:p>
          </p:txBody>
        </p:sp>
        <p:sp>
          <p:nvSpPr>
            <p:cNvPr id="8" name="object 8"/>
            <p:cNvSpPr/>
            <p:nvPr/>
          </p:nvSpPr>
          <p:spPr>
            <a:xfrm>
              <a:off x="11013409" y="3789313"/>
              <a:ext cx="965835" cy="965835"/>
            </a:xfrm>
            <a:custGeom>
              <a:avLst/>
              <a:gdLst/>
              <a:ahLst/>
              <a:cxnLst/>
              <a:rect l="l" t="t" r="r" b="b"/>
              <a:pathLst>
                <a:path w="965834" h="965835">
                  <a:moveTo>
                    <a:pt x="482638" y="965278"/>
                  </a:moveTo>
                  <a:lnTo>
                    <a:pt x="436157" y="963069"/>
                  </a:lnTo>
                  <a:lnTo>
                    <a:pt x="390925" y="956576"/>
                  </a:lnTo>
                  <a:lnTo>
                    <a:pt x="347146" y="946001"/>
                  </a:lnTo>
                  <a:lnTo>
                    <a:pt x="305022" y="931546"/>
                  </a:lnTo>
                  <a:lnTo>
                    <a:pt x="264754" y="913415"/>
                  </a:lnTo>
                  <a:lnTo>
                    <a:pt x="226546" y="891808"/>
                  </a:lnTo>
                  <a:lnTo>
                    <a:pt x="190599" y="866929"/>
                  </a:lnTo>
                  <a:lnTo>
                    <a:pt x="157115" y="838980"/>
                  </a:lnTo>
                  <a:lnTo>
                    <a:pt x="126298" y="808162"/>
                  </a:lnTo>
                  <a:lnTo>
                    <a:pt x="98348" y="774678"/>
                  </a:lnTo>
                  <a:lnTo>
                    <a:pt x="73469" y="738731"/>
                  </a:lnTo>
                  <a:lnTo>
                    <a:pt x="51863" y="700523"/>
                  </a:lnTo>
                  <a:lnTo>
                    <a:pt x="33731" y="660255"/>
                  </a:lnTo>
                  <a:lnTo>
                    <a:pt x="19277" y="618131"/>
                  </a:lnTo>
                  <a:lnTo>
                    <a:pt x="8702" y="574352"/>
                  </a:lnTo>
                  <a:lnTo>
                    <a:pt x="2208" y="529120"/>
                  </a:lnTo>
                  <a:lnTo>
                    <a:pt x="0" y="482652"/>
                  </a:lnTo>
                  <a:lnTo>
                    <a:pt x="2208" y="436158"/>
                  </a:lnTo>
                  <a:lnTo>
                    <a:pt x="8702" y="390926"/>
                  </a:lnTo>
                  <a:lnTo>
                    <a:pt x="19277" y="347147"/>
                  </a:lnTo>
                  <a:lnTo>
                    <a:pt x="33731" y="305023"/>
                  </a:lnTo>
                  <a:lnTo>
                    <a:pt x="51863" y="264755"/>
                  </a:lnTo>
                  <a:lnTo>
                    <a:pt x="73469" y="226547"/>
                  </a:lnTo>
                  <a:lnTo>
                    <a:pt x="98348" y="190599"/>
                  </a:lnTo>
                  <a:lnTo>
                    <a:pt x="126298" y="157116"/>
                  </a:lnTo>
                  <a:lnTo>
                    <a:pt x="157115" y="126298"/>
                  </a:lnTo>
                  <a:lnTo>
                    <a:pt x="190599" y="98349"/>
                  </a:lnTo>
                  <a:lnTo>
                    <a:pt x="226546" y="73470"/>
                  </a:lnTo>
                  <a:lnTo>
                    <a:pt x="264754" y="51863"/>
                  </a:lnTo>
                  <a:lnTo>
                    <a:pt x="305022" y="33732"/>
                  </a:lnTo>
                  <a:lnTo>
                    <a:pt x="347146" y="19277"/>
                  </a:lnTo>
                  <a:lnTo>
                    <a:pt x="390925" y="8702"/>
                  </a:lnTo>
                  <a:lnTo>
                    <a:pt x="436157" y="2209"/>
                  </a:lnTo>
                  <a:lnTo>
                    <a:pt x="482636" y="0"/>
                  </a:lnTo>
                  <a:lnTo>
                    <a:pt x="529120" y="2209"/>
                  </a:lnTo>
                  <a:lnTo>
                    <a:pt x="574351" y="8702"/>
                  </a:lnTo>
                  <a:lnTo>
                    <a:pt x="618130" y="19277"/>
                  </a:lnTo>
                  <a:lnTo>
                    <a:pt x="660254" y="33732"/>
                  </a:lnTo>
                  <a:lnTo>
                    <a:pt x="700522" y="51863"/>
                  </a:lnTo>
                  <a:lnTo>
                    <a:pt x="738731" y="73470"/>
                  </a:lnTo>
                  <a:lnTo>
                    <a:pt x="774678" y="98349"/>
                  </a:lnTo>
                  <a:lnTo>
                    <a:pt x="808161" y="126298"/>
                  </a:lnTo>
                  <a:lnTo>
                    <a:pt x="838979" y="157116"/>
                  </a:lnTo>
                  <a:lnTo>
                    <a:pt x="866929" y="190599"/>
                  </a:lnTo>
                  <a:lnTo>
                    <a:pt x="891808" y="226547"/>
                  </a:lnTo>
                  <a:lnTo>
                    <a:pt x="913414" y="264755"/>
                  </a:lnTo>
                  <a:lnTo>
                    <a:pt x="931546" y="305023"/>
                  </a:lnTo>
                  <a:lnTo>
                    <a:pt x="946000" y="347147"/>
                  </a:lnTo>
                  <a:lnTo>
                    <a:pt x="956575" y="390926"/>
                  </a:lnTo>
                  <a:lnTo>
                    <a:pt x="963068" y="436158"/>
                  </a:lnTo>
                  <a:lnTo>
                    <a:pt x="965277" y="482626"/>
                  </a:lnTo>
                  <a:lnTo>
                    <a:pt x="963068" y="529120"/>
                  </a:lnTo>
                  <a:lnTo>
                    <a:pt x="956575" y="574352"/>
                  </a:lnTo>
                  <a:lnTo>
                    <a:pt x="946000" y="618131"/>
                  </a:lnTo>
                  <a:lnTo>
                    <a:pt x="931546" y="660255"/>
                  </a:lnTo>
                  <a:lnTo>
                    <a:pt x="913414" y="700523"/>
                  </a:lnTo>
                  <a:lnTo>
                    <a:pt x="891808" y="738731"/>
                  </a:lnTo>
                  <a:lnTo>
                    <a:pt x="866929" y="774678"/>
                  </a:lnTo>
                  <a:lnTo>
                    <a:pt x="838979" y="808162"/>
                  </a:lnTo>
                  <a:lnTo>
                    <a:pt x="808161" y="838980"/>
                  </a:lnTo>
                  <a:lnTo>
                    <a:pt x="774678" y="866929"/>
                  </a:lnTo>
                  <a:lnTo>
                    <a:pt x="738731" y="891808"/>
                  </a:lnTo>
                  <a:lnTo>
                    <a:pt x="700522" y="913415"/>
                  </a:lnTo>
                  <a:lnTo>
                    <a:pt x="660254" y="931546"/>
                  </a:lnTo>
                  <a:lnTo>
                    <a:pt x="618130" y="946001"/>
                  </a:lnTo>
                  <a:lnTo>
                    <a:pt x="574351" y="956576"/>
                  </a:lnTo>
                  <a:lnTo>
                    <a:pt x="529120" y="963069"/>
                  </a:lnTo>
                  <a:lnTo>
                    <a:pt x="482638" y="965278"/>
                  </a:lnTo>
                  <a:close/>
                </a:path>
              </a:pathLst>
            </a:custGeom>
            <a:solidFill>
              <a:srgbClr val="FEBE0D"/>
            </a:solidFill>
          </p:spPr>
          <p:txBody>
            <a:bodyPr wrap="square" lIns="0" tIns="0" rIns="0" bIns="0" rtlCol="0"/>
            <a:lstStyle/>
            <a:p>
              <a:endParaRPr/>
            </a:p>
          </p:txBody>
        </p:sp>
        <p:sp>
          <p:nvSpPr>
            <p:cNvPr id="9" name="object 9"/>
            <p:cNvSpPr/>
            <p:nvPr/>
          </p:nvSpPr>
          <p:spPr>
            <a:xfrm>
              <a:off x="11579409" y="5700713"/>
              <a:ext cx="965835" cy="965835"/>
            </a:xfrm>
            <a:custGeom>
              <a:avLst/>
              <a:gdLst/>
              <a:ahLst/>
              <a:cxnLst/>
              <a:rect l="l" t="t" r="r" b="b"/>
              <a:pathLst>
                <a:path w="965834" h="965834">
                  <a:moveTo>
                    <a:pt x="482648" y="965278"/>
                  </a:moveTo>
                  <a:lnTo>
                    <a:pt x="436157" y="963069"/>
                  </a:lnTo>
                  <a:lnTo>
                    <a:pt x="390925" y="956576"/>
                  </a:lnTo>
                  <a:lnTo>
                    <a:pt x="347146" y="946001"/>
                  </a:lnTo>
                  <a:lnTo>
                    <a:pt x="305022" y="931547"/>
                  </a:lnTo>
                  <a:lnTo>
                    <a:pt x="264754" y="913415"/>
                  </a:lnTo>
                  <a:lnTo>
                    <a:pt x="226546" y="891809"/>
                  </a:lnTo>
                  <a:lnTo>
                    <a:pt x="190599" y="866929"/>
                  </a:lnTo>
                  <a:lnTo>
                    <a:pt x="157115" y="838980"/>
                  </a:lnTo>
                  <a:lnTo>
                    <a:pt x="126298" y="808162"/>
                  </a:lnTo>
                  <a:lnTo>
                    <a:pt x="98348" y="774679"/>
                  </a:lnTo>
                  <a:lnTo>
                    <a:pt x="73469" y="738732"/>
                  </a:lnTo>
                  <a:lnTo>
                    <a:pt x="51863" y="700523"/>
                  </a:lnTo>
                  <a:lnTo>
                    <a:pt x="33731" y="660255"/>
                  </a:lnTo>
                  <a:lnTo>
                    <a:pt x="19277" y="618131"/>
                  </a:lnTo>
                  <a:lnTo>
                    <a:pt x="8702" y="574352"/>
                  </a:lnTo>
                  <a:lnTo>
                    <a:pt x="2208" y="529121"/>
                  </a:lnTo>
                  <a:lnTo>
                    <a:pt x="0" y="482627"/>
                  </a:lnTo>
                  <a:lnTo>
                    <a:pt x="2208" y="436158"/>
                  </a:lnTo>
                  <a:lnTo>
                    <a:pt x="8702" y="390926"/>
                  </a:lnTo>
                  <a:lnTo>
                    <a:pt x="19277" y="347147"/>
                  </a:lnTo>
                  <a:lnTo>
                    <a:pt x="33731" y="305023"/>
                  </a:lnTo>
                  <a:lnTo>
                    <a:pt x="51863" y="264755"/>
                  </a:lnTo>
                  <a:lnTo>
                    <a:pt x="73469" y="226547"/>
                  </a:lnTo>
                  <a:lnTo>
                    <a:pt x="98348" y="190600"/>
                  </a:lnTo>
                  <a:lnTo>
                    <a:pt x="126298" y="157116"/>
                  </a:lnTo>
                  <a:lnTo>
                    <a:pt x="157115" y="126298"/>
                  </a:lnTo>
                  <a:lnTo>
                    <a:pt x="190599" y="98349"/>
                  </a:lnTo>
                  <a:lnTo>
                    <a:pt x="226546" y="73470"/>
                  </a:lnTo>
                  <a:lnTo>
                    <a:pt x="264754" y="51863"/>
                  </a:lnTo>
                  <a:lnTo>
                    <a:pt x="305022" y="33732"/>
                  </a:lnTo>
                  <a:lnTo>
                    <a:pt x="347146" y="19277"/>
                  </a:lnTo>
                  <a:lnTo>
                    <a:pt x="390925" y="8702"/>
                  </a:lnTo>
                  <a:lnTo>
                    <a:pt x="436157" y="2209"/>
                  </a:lnTo>
                  <a:lnTo>
                    <a:pt x="482638" y="0"/>
                  </a:lnTo>
                  <a:lnTo>
                    <a:pt x="529120" y="2209"/>
                  </a:lnTo>
                  <a:lnTo>
                    <a:pt x="574351" y="8702"/>
                  </a:lnTo>
                  <a:lnTo>
                    <a:pt x="618130" y="19277"/>
                  </a:lnTo>
                  <a:lnTo>
                    <a:pt x="660255" y="33732"/>
                  </a:lnTo>
                  <a:lnTo>
                    <a:pt x="700522" y="51863"/>
                  </a:lnTo>
                  <a:lnTo>
                    <a:pt x="738731" y="73470"/>
                  </a:lnTo>
                  <a:lnTo>
                    <a:pt x="774678" y="98349"/>
                  </a:lnTo>
                  <a:lnTo>
                    <a:pt x="808161" y="126298"/>
                  </a:lnTo>
                  <a:lnTo>
                    <a:pt x="838979" y="157116"/>
                  </a:lnTo>
                  <a:lnTo>
                    <a:pt x="866929" y="190600"/>
                  </a:lnTo>
                  <a:lnTo>
                    <a:pt x="891808" y="226547"/>
                  </a:lnTo>
                  <a:lnTo>
                    <a:pt x="913414" y="264755"/>
                  </a:lnTo>
                  <a:lnTo>
                    <a:pt x="931546" y="305023"/>
                  </a:lnTo>
                  <a:lnTo>
                    <a:pt x="946000" y="347147"/>
                  </a:lnTo>
                  <a:lnTo>
                    <a:pt x="956575" y="390926"/>
                  </a:lnTo>
                  <a:lnTo>
                    <a:pt x="963069" y="436158"/>
                  </a:lnTo>
                  <a:lnTo>
                    <a:pt x="965277" y="482639"/>
                  </a:lnTo>
                  <a:lnTo>
                    <a:pt x="963069" y="529121"/>
                  </a:lnTo>
                  <a:lnTo>
                    <a:pt x="956575" y="574352"/>
                  </a:lnTo>
                  <a:lnTo>
                    <a:pt x="946000" y="618131"/>
                  </a:lnTo>
                  <a:lnTo>
                    <a:pt x="931546" y="660255"/>
                  </a:lnTo>
                  <a:lnTo>
                    <a:pt x="913414" y="700523"/>
                  </a:lnTo>
                  <a:lnTo>
                    <a:pt x="891808" y="738732"/>
                  </a:lnTo>
                  <a:lnTo>
                    <a:pt x="866929" y="774679"/>
                  </a:lnTo>
                  <a:lnTo>
                    <a:pt x="838979" y="808162"/>
                  </a:lnTo>
                  <a:lnTo>
                    <a:pt x="808161" y="838980"/>
                  </a:lnTo>
                  <a:lnTo>
                    <a:pt x="774678" y="866929"/>
                  </a:lnTo>
                  <a:lnTo>
                    <a:pt x="738731" y="891809"/>
                  </a:lnTo>
                  <a:lnTo>
                    <a:pt x="700522" y="913415"/>
                  </a:lnTo>
                  <a:lnTo>
                    <a:pt x="660255" y="931547"/>
                  </a:lnTo>
                  <a:lnTo>
                    <a:pt x="618130" y="946001"/>
                  </a:lnTo>
                  <a:lnTo>
                    <a:pt x="574351" y="956576"/>
                  </a:lnTo>
                  <a:lnTo>
                    <a:pt x="529120" y="963069"/>
                  </a:lnTo>
                  <a:lnTo>
                    <a:pt x="482648" y="965278"/>
                  </a:lnTo>
                  <a:close/>
                </a:path>
              </a:pathLst>
            </a:custGeom>
            <a:solidFill>
              <a:srgbClr val="203865"/>
            </a:solidFill>
          </p:spPr>
          <p:txBody>
            <a:bodyPr wrap="square" lIns="0" tIns="0" rIns="0" bIns="0" rtlCol="0"/>
            <a:lstStyle/>
            <a:p>
              <a:endParaRPr/>
            </a:p>
          </p:txBody>
        </p:sp>
        <p:sp>
          <p:nvSpPr>
            <p:cNvPr id="10" name="object 10"/>
            <p:cNvSpPr/>
            <p:nvPr/>
          </p:nvSpPr>
          <p:spPr>
            <a:xfrm>
              <a:off x="10813482" y="7558534"/>
              <a:ext cx="965835" cy="965835"/>
            </a:xfrm>
            <a:custGeom>
              <a:avLst/>
              <a:gdLst/>
              <a:ahLst/>
              <a:cxnLst/>
              <a:rect l="l" t="t" r="r" b="b"/>
              <a:pathLst>
                <a:path w="965834" h="965834">
                  <a:moveTo>
                    <a:pt x="529120" y="2209"/>
                  </a:moveTo>
                  <a:lnTo>
                    <a:pt x="436157" y="2209"/>
                  </a:lnTo>
                  <a:lnTo>
                    <a:pt x="482638" y="0"/>
                  </a:lnTo>
                  <a:lnTo>
                    <a:pt x="529120" y="2209"/>
                  </a:lnTo>
                  <a:close/>
                </a:path>
                <a:path w="965834" h="965834">
                  <a:moveTo>
                    <a:pt x="482647" y="965278"/>
                  </a:moveTo>
                  <a:lnTo>
                    <a:pt x="436157" y="963069"/>
                  </a:lnTo>
                  <a:lnTo>
                    <a:pt x="390925" y="956576"/>
                  </a:lnTo>
                  <a:lnTo>
                    <a:pt x="347146" y="946001"/>
                  </a:lnTo>
                  <a:lnTo>
                    <a:pt x="305022" y="931547"/>
                  </a:lnTo>
                  <a:lnTo>
                    <a:pt x="264754" y="913415"/>
                  </a:lnTo>
                  <a:lnTo>
                    <a:pt x="226546" y="891809"/>
                  </a:lnTo>
                  <a:lnTo>
                    <a:pt x="190599" y="866929"/>
                  </a:lnTo>
                  <a:lnTo>
                    <a:pt x="157115" y="838980"/>
                  </a:lnTo>
                  <a:lnTo>
                    <a:pt x="126298" y="808162"/>
                  </a:lnTo>
                  <a:lnTo>
                    <a:pt x="98348" y="774679"/>
                  </a:lnTo>
                  <a:lnTo>
                    <a:pt x="73469" y="738731"/>
                  </a:lnTo>
                  <a:lnTo>
                    <a:pt x="51863" y="700523"/>
                  </a:lnTo>
                  <a:lnTo>
                    <a:pt x="33731" y="660255"/>
                  </a:lnTo>
                  <a:lnTo>
                    <a:pt x="19277" y="618131"/>
                  </a:lnTo>
                  <a:lnTo>
                    <a:pt x="8702" y="574352"/>
                  </a:lnTo>
                  <a:lnTo>
                    <a:pt x="2208" y="529120"/>
                  </a:lnTo>
                  <a:lnTo>
                    <a:pt x="0" y="482625"/>
                  </a:lnTo>
                  <a:lnTo>
                    <a:pt x="2208" y="436157"/>
                  </a:lnTo>
                  <a:lnTo>
                    <a:pt x="8702" y="390926"/>
                  </a:lnTo>
                  <a:lnTo>
                    <a:pt x="19277" y="347147"/>
                  </a:lnTo>
                  <a:lnTo>
                    <a:pt x="33731" y="305023"/>
                  </a:lnTo>
                  <a:lnTo>
                    <a:pt x="51863" y="264755"/>
                  </a:lnTo>
                  <a:lnTo>
                    <a:pt x="73469" y="226547"/>
                  </a:lnTo>
                  <a:lnTo>
                    <a:pt x="98348" y="190600"/>
                  </a:lnTo>
                  <a:lnTo>
                    <a:pt x="126298" y="157116"/>
                  </a:lnTo>
                  <a:lnTo>
                    <a:pt x="157115" y="126298"/>
                  </a:lnTo>
                  <a:lnTo>
                    <a:pt x="190599" y="98349"/>
                  </a:lnTo>
                  <a:lnTo>
                    <a:pt x="226546" y="73470"/>
                  </a:lnTo>
                  <a:lnTo>
                    <a:pt x="264754" y="51863"/>
                  </a:lnTo>
                  <a:lnTo>
                    <a:pt x="305022" y="33732"/>
                  </a:lnTo>
                  <a:lnTo>
                    <a:pt x="347146" y="19277"/>
                  </a:lnTo>
                  <a:lnTo>
                    <a:pt x="390925" y="8702"/>
                  </a:lnTo>
                  <a:lnTo>
                    <a:pt x="436157" y="2209"/>
                  </a:lnTo>
                  <a:lnTo>
                    <a:pt x="529120" y="2209"/>
                  </a:lnTo>
                  <a:lnTo>
                    <a:pt x="574351" y="8702"/>
                  </a:lnTo>
                  <a:lnTo>
                    <a:pt x="618130" y="19277"/>
                  </a:lnTo>
                  <a:lnTo>
                    <a:pt x="660255" y="33732"/>
                  </a:lnTo>
                  <a:lnTo>
                    <a:pt x="700522" y="51863"/>
                  </a:lnTo>
                  <a:lnTo>
                    <a:pt x="738731" y="73470"/>
                  </a:lnTo>
                  <a:lnTo>
                    <a:pt x="774678" y="98349"/>
                  </a:lnTo>
                  <a:lnTo>
                    <a:pt x="808161" y="126298"/>
                  </a:lnTo>
                  <a:lnTo>
                    <a:pt x="838979" y="157116"/>
                  </a:lnTo>
                  <a:lnTo>
                    <a:pt x="866929" y="190600"/>
                  </a:lnTo>
                  <a:lnTo>
                    <a:pt x="891808" y="226547"/>
                  </a:lnTo>
                  <a:lnTo>
                    <a:pt x="913414" y="264755"/>
                  </a:lnTo>
                  <a:lnTo>
                    <a:pt x="931546" y="305023"/>
                  </a:lnTo>
                  <a:lnTo>
                    <a:pt x="946000" y="347147"/>
                  </a:lnTo>
                  <a:lnTo>
                    <a:pt x="956575" y="390926"/>
                  </a:lnTo>
                  <a:lnTo>
                    <a:pt x="963069" y="436157"/>
                  </a:lnTo>
                  <a:lnTo>
                    <a:pt x="965277" y="482639"/>
                  </a:lnTo>
                  <a:lnTo>
                    <a:pt x="963069" y="529120"/>
                  </a:lnTo>
                  <a:lnTo>
                    <a:pt x="956575" y="574352"/>
                  </a:lnTo>
                  <a:lnTo>
                    <a:pt x="946000" y="618131"/>
                  </a:lnTo>
                  <a:lnTo>
                    <a:pt x="931546" y="660255"/>
                  </a:lnTo>
                  <a:lnTo>
                    <a:pt x="913414" y="700523"/>
                  </a:lnTo>
                  <a:lnTo>
                    <a:pt x="891808" y="738731"/>
                  </a:lnTo>
                  <a:lnTo>
                    <a:pt x="866929" y="774679"/>
                  </a:lnTo>
                  <a:lnTo>
                    <a:pt x="838979" y="808162"/>
                  </a:lnTo>
                  <a:lnTo>
                    <a:pt x="808161" y="838980"/>
                  </a:lnTo>
                  <a:lnTo>
                    <a:pt x="774678" y="866929"/>
                  </a:lnTo>
                  <a:lnTo>
                    <a:pt x="738731" y="891809"/>
                  </a:lnTo>
                  <a:lnTo>
                    <a:pt x="700522" y="913415"/>
                  </a:lnTo>
                  <a:lnTo>
                    <a:pt x="660255" y="931547"/>
                  </a:lnTo>
                  <a:lnTo>
                    <a:pt x="618130" y="946001"/>
                  </a:lnTo>
                  <a:lnTo>
                    <a:pt x="574351" y="956576"/>
                  </a:lnTo>
                  <a:lnTo>
                    <a:pt x="529120" y="963069"/>
                  </a:lnTo>
                  <a:lnTo>
                    <a:pt x="482647" y="965278"/>
                  </a:lnTo>
                  <a:close/>
                </a:path>
              </a:pathLst>
            </a:custGeom>
            <a:solidFill>
              <a:srgbClr val="FEBE0D"/>
            </a:solidFill>
          </p:spPr>
          <p:txBody>
            <a:bodyPr wrap="square" lIns="0" tIns="0" rIns="0" bIns="0" rtlCol="0"/>
            <a:lstStyle/>
            <a:p>
              <a:endParaRPr/>
            </a:p>
          </p:txBody>
        </p:sp>
      </p:grpSp>
      <p:sp>
        <p:nvSpPr>
          <p:cNvPr id="11" name="object 11"/>
          <p:cNvSpPr/>
          <p:nvPr/>
        </p:nvSpPr>
        <p:spPr>
          <a:xfrm>
            <a:off x="0" y="9593166"/>
            <a:ext cx="18277205" cy="696595"/>
          </a:xfrm>
          <a:custGeom>
            <a:avLst/>
            <a:gdLst/>
            <a:ahLst/>
            <a:cxnLst/>
            <a:rect l="l" t="t" r="r" b="b"/>
            <a:pathLst>
              <a:path w="18277205" h="696595">
                <a:moveTo>
                  <a:pt x="18277003" y="696266"/>
                </a:moveTo>
                <a:lnTo>
                  <a:pt x="0" y="696266"/>
                </a:lnTo>
                <a:lnTo>
                  <a:pt x="0" y="0"/>
                </a:lnTo>
                <a:lnTo>
                  <a:pt x="18277003" y="0"/>
                </a:lnTo>
                <a:lnTo>
                  <a:pt x="18277003" y="696266"/>
                </a:lnTo>
                <a:close/>
              </a:path>
            </a:pathLst>
          </a:custGeom>
          <a:solidFill>
            <a:srgbClr val="203865"/>
          </a:solidFill>
        </p:spPr>
        <p:txBody>
          <a:bodyPr wrap="square" lIns="0" tIns="0" rIns="0" bIns="0" rtlCol="0"/>
          <a:lstStyle/>
          <a:p>
            <a:endParaRPr/>
          </a:p>
        </p:txBody>
      </p:sp>
      <p:grpSp>
        <p:nvGrpSpPr>
          <p:cNvPr id="12" name="object 12"/>
          <p:cNvGrpSpPr/>
          <p:nvPr/>
        </p:nvGrpSpPr>
        <p:grpSpPr>
          <a:xfrm>
            <a:off x="11031560" y="7785624"/>
            <a:ext cx="534035" cy="514984"/>
            <a:chOff x="11031560" y="7785624"/>
            <a:chExt cx="534035" cy="514984"/>
          </a:xfrm>
        </p:grpSpPr>
        <p:sp>
          <p:nvSpPr>
            <p:cNvPr id="13" name="object 13"/>
            <p:cNvSpPr/>
            <p:nvPr/>
          </p:nvSpPr>
          <p:spPr>
            <a:xfrm>
              <a:off x="11031551" y="7785632"/>
              <a:ext cx="506730" cy="363220"/>
            </a:xfrm>
            <a:custGeom>
              <a:avLst/>
              <a:gdLst/>
              <a:ahLst/>
              <a:cxnLst/>
              <a:rect l="l" t="t" r="r" b="b"/>
              <a:pathLst>
                <a:path w="506729" h="363220">
                  <a:moveTo>
                    <a:pt x="137528" y="259842"/>
                  </a:moveTo>
                  <a:lnTo>
                    <a:pt x="136779" y="258038"/>
                  </a:lnTo>
                  <a:lnTo>
                    <a:pt x="133781" y="255041"/>
                  </a:lnTo>
                  <a:lnTo>
                    <a:pt x="131965" y="254292"/>
                  </a:lnTo>
                  <a:lnTo>
                    <a:pt x="58343" y="254292"/>
                  </a:lnTo>
                  <a:lnTo>
                    <a:pt x="56540" y="255041"/>
                  </a:lnTo>
                  <a:lnTo>
                    <a:pt x="53543" y="258038"/>
                  </a:lnTo>
                  <a:lnTo>
                    <a:pt x="52793" y="259842"/>
                  </a:lnTo>
                  <a:lnTo>
                    <a:pt x="52793" y="264083"/>
                  </a:lnTo>
                  <a:lnTo>
                    <a:pt x="53543" y="265887"/>
                  </a:lnTo>
                  <a:lnTo>
                    <a:pt x="56540" y="268884"/>
                  </a:lnTo>
                  <a:lnTo>
                    <a:pt x="58343" y="269633"/>
                  </a:lnTo>
                  <a:lnTo>
                    <a:pt x="129844" y="269633"/>
                  </a:lnTo>
                  <a:lnTo>
                    <a:pt x="131965" y="269633"/>
                  </a:lnTo>
                  <a:lnTo>
                    <a:pt x="133781" y="268884"/>
                  </a:lnTo>
                  <a:lnTo>
                    <a:pt x="136779" y="265887"/>
                  </a:lnTo>
                  <a:lnTo>
                    <a:pt x="137528" y="264083"/>
                  </a:lnTo>
                  <a:lnTo>
                    <a:pt x="137528" y="259842"/>
                  </a:lnTo>
                  <a:close/>
                </a:path>
                <a:path w="506729" h="363220">
                  <a:moveTo>
                    <a:pt x="137528" y="218160"/>
                  </a:moveTo>
                  <a:lnTo>
                    <a:pt x="136779" y="216357"/>
                  </a:lnTo>
                  <a:lnTo>
                    <a:pt x="133781" y="213360"/>
                  </a:lnTo>
                  <a:lnTo>
                    <a:pt x="131965" y="212610"/>
                  </a:lnTo>
                  <a:lnTo>
                    <a:pt x="32473" y="212610"/>
                  </a:lnTo>
                  <a:lnTo>
                    <a:pt x="30670" y="213360"/>
                  </a:lnTo>
                  <a:lnTo>
                    <a:pt x="27673" y="216357"/>
                  </a:lnTo>
                  <a:lnTo>
                    <a:pt x="26924" y="218160"/>
                  </a:lnTo>
                  <a:lnTo>
                    <a:pt x="26924" y="222402"/>
                  </a:lnTo>
                  <a:lnTo>
                    <a:pt x="27673" y="224205"/>
                  </a:lnTo>
                  <a:lnTo>
                    <a:pt x="30670" y="227203"/>
                  </a:lnTo>
                  <a:lnTo>
                    <a:pt x="32473" y="227952"/>
                  </a:lnTo>
                  <a:lnTo>
                    <a:pt x="129844" y="227952"/>
                  </a:lnTo>
                  <a:lnTo>
                    <a:pt x="131965" y="227952"/>
                  </a:lnTo>
                  <a:lnTo>
                    <a:pt x="133781" y="227203"/>
                  </a:lnTo>
                  <a:lnTo>
                    <a:pt x="136779" y="224205"/>
                  </a:lnTo>
                  <a:lnTo>
                    <a:pt x="137528" y="222402"/>
                  </a:lnTo>
                  <a:lnTo>
                    <a:pt x="137528" y="218160"/>
                  </a:lnTo>
                  <a:close/>
                </a:path>
                <a:path w="506729" h="363220">
                  <a:moveTo>
                    <a:pt x="137528" y="176428"/>
                  </a:moveTo>
                  <a:lnTo>
                    <a:pt x="136779" y="174625"/>
                  </a:lnTo>
                  <a:lnTo>
                    <a:pt x="133781" y="171627"/>
                  </a:lnTo>
                  <a:lnTo>
                    <a:pt x="131965" y="170878"/>
                  </a:lnTo>
                  <a:lnTo>
                    <a:pt x="58343" y="170878"/>
                  </a:lnTo>
                  <a:lnTo>
                    <a:pt x="56540" y="171627"/>
                  </a:lnTo>
                  <a:lnTo>
                    <a:pt x="53543" y="174625"/>
                  </a:lnTo>
                  <a:lnTo>
                    <a:pt x="52793" y="176428"/>
                  </a:lnTo>
                  <a:lnTo>
                    <a:pt x="52793" y="180670"/>
                  </a:lnTo>
                  <a:lnTo>
                    <a:pt x="53543" y="182473"/>
                  </a:lnTo>
                  <a:lnTo>
                    <a:pt x="56540" y="185470"/>
                  </a:lnTo>
                  <a:lnTo>
                    <a:pt x="58343" y="186220"/>
                  </a:lnTo>
                  <a:lnTo>
                    <a:pt x="129844" y="186220"/>
                  </a:lnTo>
                  <a:lnTo>
                    <a:pt x="131965" y="186220"/>
                  </a:lnTo>
                  <a:lnTo>
                    <a:pt x="133781" y="185470"/>
                  </a:lnTo>
                  <a:lnTo>
                    <a:pt x="136779" y="182473"/>
                  </a:lnTo>
                  <a:lnTo>
                    <a:pt x="137528" y="180670"/>
                  </a:lnTo>
                  <a:lnTo>
                    <a:pt x="137528" y="176428"/>
                  </a:lnTo>
                  <a:close/>
                </a:path>
                <a:path w="506729" h="363220">
                  <a:moveTo>
                    <a:pt x="434695" y="5549"/>
                  </a:moveTo>
                  <a:lnTo>
                    <a:pt x="433946" y="3746"/>
                  </a:lnTo>
                  <a:lnTo>
                    <a:pt x="430949" y="749"/>
                  </a:lnTo>
                  <a:lnTo>
                    <a:pt x="429145" y="0"/>
                  </a:lnTo>
                  <a:lnTo>
                    <a:pt x="77457" y="0"/>
                  </a:lnTo>
                  <a:lnTo>
                    <a:pt x="75653" y="749"/>
                  </a:lnTo>
                  <a:lnTo>
                    <a:pt x="72644" y="3746"/>
                  </a:lnTo>
                  <a:lnTo>
                    <a:pt x="71894" y="5549"/>
                  </a:lnTo>
                  <a:lnTo>
                    <a:pt x="71894" y="9791"/>
                  </a:lnTo>
                  <a:lnTo>
                    <a:pt x="72644" y="11595"/>
                  </a:lnTo>
                  <a:lnTo>
                    <a:pt x="75653" y="14592"/>
                  </a:lnTo>
                  <a:lnTo>
                    <a:pt x="77457" y="15341"/>
                  </a:lnTo>
                  <a:lnTo>
                    <a:pt x="427024" y="15341"/>
                  </a:lnTo>
                  <a:lnTo>
                    <a:pt x="429145" y="15341"/>
                  </a:lnTo>
                  <a:lnTo>
                    <a:pt x="430949" y="14592"/>
                  </a:lnTo>
                  <a:lnTo>
                    <a:pt x="433946" y="11595"/>
                  </a:lnTo>
                  <a:lnTo>
                    <a:pt x="434695" y="9791"/>
                  </a:lnTo>
                  <a:lnTo>
                    <a:pt x="434695" y="5549"/>
                  </a:lnTo>
                  <a:close/>
                </a:path>
                <a:path w="506729" h="363220">
                  <a:moveTo>
                    <a:pt x="447725" y="259842"/>
                  </a:moveTo>
                  <a:lnTo>
                    <a:pt x="446976" y="258038"/>
                  </a:lnTo>
                  <a:lnTo>
                    <a:pt x="443979" y="255041"/>
                  </a:lnTo>
                  <a:lnTo>
                    <a:pt x="442163" y="254292"/>
                  </a:lnTo>
                  <a:lnTo>
                    <a:pt x="374637" y="254292"/>
                  </a:lnTo>
                  <a:lnTo>
                    <a:pt x="372821" y="255041"/>
                  </a:lnTo>
                  <a:lnTo>
                    <a:pt x="369824" y="258038"/>
                  </a:lnTo>
                  <a:lnTo>
                    <a:pt x="369074" y="259842"/>
                  </a:lnTo>
                  <a:lnTo>
                    <a:pt x="369074" y="264083"/>
                  </a:lnTo>
                  <a:lnTo>
                    <a:pt x="369824" y="265887"/>
                  </a:lnTo>
                  <a:lnTo>
                    <a:pt x="372821" y="268884"/>
                  </a:lnTo>
                  <a:lnTo>
                    <a:pt x="374637" y="269633"/>
                  </a:lnTo>
                  <a:lnTo>
                    <a:pt x="440042" y="269633"/>
                  </a:lnTo>
                  <a:lnTo>
                    <a:pt x="442163" y="269633"/>
                  </a:lnTo>
                  <a:lnTo>
                    <a:pt x="443979" y="268884"/>
                  </a:lnTo>
                  <a:lnTo>
                    <a:pt x="446976" y="265887"/>
                  </a:lnTo>
                  <a:lnTo>
                    <a:pt x="447725" y="264083"/>
                  </a:lnTo>
                  <a:lnTo>
                    <a:pt x="447725" y="259842"/>
                  </a:lnTo>
                  <a:close/>
                </a:path>
                <a:path w="506729" h="363220">
                  <a:moveTo>
                    <a:pt x="447725" y="176428"/>
                  </a:moveTo>
                  <a:lnTo>
                    <a:pt x="446976" y="174625"/>
                  </a:lnTo>
                  <a:lnTo>
                    <a:pt x="443979" y="171627"/>
                  </a:lnTo>
                  <a:lnTo>
                    <a:pt x="442163" y="170878"/>
                  </a:lnTo>
                  <a:lnTo>
                    <a:pt x="374637" y="170878"/>
                  </a:lnTo>
                  <a:lnTo>
                    <a:pt x="372821" y="171627"/>
                  </a:lnTo>
                  <a:lnTo>
                    <a:pt x="369824" y="174625"/>
                  </a:lnTo>
                  <a:lnTo>
                    <a:pt x="369074" y="176428"/>
                  </a:lnTo>
                  <a:lnTo>
                    <a:pt x="369074" y="180670"/>
                  </a:lnTo>
                  <a:lnTo>
                    <a:pt x="369824" y="182473"/>
                  </a:lnTo>
                  <a:lnTo>
                    <a:pt x="372821" y="185470"/>
                  </a:lnTo>
                  <a:lnTo>
                    <a:pt x="374637" y="186220"/>
                  </a:lnTo>
                  <a:lnTo>
                    <a:pt x="440042" y="186220"/>
                  </a:lnTo>
                  <a:lnTo>
                    <a:pt x="442163" y="186220"/>
                  </a:lnTo>
                  <a:lnTo>
                    <a:pt x="443979" y="185470"/>
                  </a:lnTo>
                  <a:lnTo>
                    <a:pt x="446976" y="182473"/>
                  </a:lnTo>
                  <a:lnTo>
                    <a:pt x="447725" y="180670"/>
                  </a:lnTo>
                  <a:lnTo>
                    <a:pt x="447725" y="176428"/>
                  </a:lnTo>
                  <a:close/>
                </a:path>
                <a:path w="506729" h="363220">
                  <a:moveTo>
                    <a:pt x="464807" y="42316"/>
                  </a:moveTo>
                  <a:lnTo>
                    <a:pt x="464058" y="40513"/>
                  </a:lnTo>
                  <a:lnTo>
                    <a:pt x="461060" y="37515"/>
                  </a:lnTo>
                  <a:lnTo>
                    <a:pt x="459244" y="36766"/>
                  </a:lnTo>
                  <a:lnTo>
                    <a:pt x="47599" y="36766"/>
                  </a:lnTo>
                  <a:lnTo>
                    <a:pt x="45783" y="37515"/>
                  </a:lnTo>
                  <a:lnTo>
                    <a:pt x="42786" y="40513"/>
                  </a:lnTo>
                  <a:lnTo>
                    <a:pt x="42037" y="42316"/>
                  </a:lnTo>
                  <a:lnTo>
                    <a:pt x="42037" y="46558"/>
                  </a:lnTo>
                  <a:lnTo>
                    <a:pt x="42786" y="48361"/>
                  </a:lnTo>
                  <a:lnTo>
                    <a:pt x="45783" y="51358"/>
                  </a:lnTo>
                  <a:lnTo>
                    <a:pt x="47599" y="52108"/>
                  </a:lnTo>
                  <a:lnTo>
                    <a:pt x="457123" y="52108"/>
                  </a:lnTo>
                  <a:lnTo>
                    <a:pt x="459244" y="52108"/>
                  </a:lnTo>
                  <a:lnTo>
                    <a:pt x="461060" y="51358"/>
                  </a:lnTo>
                  <a:lnTo>
                    <a:pt x="464058" y="48361"/>
                  </a:lnTo>
                  <a:lnTo>
                    <a:pt x="464807" y="46558"/>
                  </a:lnTo>
                  <a:lnTo>
                    <a:pt x="464807" y="42316"/>
                  </a:lnTo>
                  <a:close/>
                </a:path>
                <a:path w="506729" h="363220">
                  <a:moveTo>
                    <a:pt x="473532" y="218160"/>
                  </a:moveTo>
                  <a:lnTo>
                    <a:pt x="472782" y="216357"/>
                  </a:lnTo>
                  <a:lnTo>
                    <a:pt x="469785" y="213360"/>
                  </a:lnTo>
                  <a:lnTo>
                    <a:pt x="467982" y="212610"/>
                  </a:lnTo>
                  <a:lnTo>
                    <a:pt x="374637" y="212610"/>
                  </a:lnTo>
                  <a:lnTo>
                    <a:pt x="372821" y="213360"/>
                  </a:lnTo>
                  <a:lnTo>
                    <a:pt x="369824" y="216357"/>
                  </a:lnTo>
                  <a:lnTo>
                    <a:pt x="369074" y="218160"/>
                  </a:lnTo>
                  <a:lnTo>
                    <a:pt x="369074" y="222402"/>
                  </a:lnTo>
                  <a:lnTo>
                    <a:pt x="369824" y="224205"/>
                  </a:lnTo>
                  <a:lnTo>
                    <a:pt x="372821" y="227203"/>
                  </a:lnTo>
                  <a:lnTo>
                    <a:pt x="374637" y="227952"/>
                  </a:lnTo>
                  <a:lnTo>
                    <a:pt x="465861" y="227952"/>
                  </a:lnTo>
                  <a:lnTo>
                    <a:pt x="467982" y="227952"/>
                  </a:lnTo>
                  <a:lnTo>
                    <a:pt x="469785" y="227203"/>
                  </a:lnTo>
                  <a:lnTo>
                    <a:pt x="472782" y="224205"/>
                  </a:lnTo>
                  <a:lnTo>
                    <a:pt x="473532" y="222402"/>
                  </a:lnTo>
                  <a:lnTo>
                    <a:pt x="473532" y="218160"/>
                  </a:lnTo>
                  <a:close/>
                </a:path>
                <a:path w="506729" h="363220">
                  <a:moveTo>
                    <a:pt x="506603" y="83375"/>
                  </a:moveTo>
                  <a:lnTo>
                    <a:pt x="505841" y="81572"/>
                  </a:lnTo>
                  <a:lnTo>
                    <a:pt x="502843" y="78574"/>
                  </a:lnTo>
                  <a:lnTo>
                    <a:pt x="501040" y="77825"/>
                  </a:lnTo>
                  <a:lnTo>
                    <a:pt x="5562" y="77825"/>
                  </a:lnTo>
                  <a:lnTo>
                    <a:pt x="3759" y="78574"/>
                  </a:lnTo>
                  <a:lnTo>
                    <a:pt x="749" y="81572"/>
                  </a:lnTo>
                  <a:lnTo>
                    <a:pt x="0" y="83375"/>
                  </a:lnTo>
                  <a:lnTo>
                    <a:pt x="0" y="357187"/>
                  </a:lnTo>
                  <a:lnTo>
                    <a:pt x="749" y="359003"/>
                  </a:lnTo>
                  <a:lnTo>
                    <a:pt x="3759" y="362000"/>
                  </a:lnTo>
                  <a:lnTo>
                    <a:pt x="5562" y="362737"/>
                  </a:lnTo>
                  <a:lnTo>
                    <a:pt x="313766" y="362737"/>
                  </a:lnTo>
                  <a:lnTo>
                    <a:pt x="315887" y="362737"/>
                  </a:lnTo>
                  <a:lnTo>
                    <a:pt x="317703" y="362000"/>
                  </a:lnTo>
                  <a:lnTo>
                    <a:pt x="320700" y="359003"/>
                  </a:lnTo>
                  <a:lnTo>
                    <a:pt x="321449" y="357187"/>
                  </a:lnTo>
                  <a:lnTo>
                    <a:pt x="321449" y="352958"/>
                  </a:lnTo>
                  <a:lnTo>
                    <a:pt x="320700" y="351142"/>
                  </a:lnTo>
                  <a:lnTo>
                    <a:pt x="317703" y="348145"/>
                  </a:lnTo>
                  <a:lnTo>
                    <a:pt x="315887" y="347395"/>
                  </a:lnTo>
                  <a:lnTo>
                    <a:pt x="15367" y="347395"/>
                  </a:lnTo>
                  <a:lnTo>
                    <a:pt x="15367" y="93167"/>
                  </a:lnTo>
                  <a:lnTo>
                    <a:pt x="491236" y="93167"/>
                  </a:lnTo>
                  <a:lnTo>
                    <a:pt x="491236" y="278866"/>
                  </a:lnTo>
                  <a:lnTo>
                    <a:pt x="491985" y="280682"/>
                  </a:lnTo>
                  <a:lnTo>
                    <a:pt x="494982" y="283679"/>
                  </a:lnTo>
                  <a:lnTo>
                    <a:pt x="496798" y="284429"/>
                  </a:lnTo>
                  <a:lnTo>
                    <a:pt x="501040" y="284429"/>
                  </a:lnTo>
                  <a:lnTo>
                    <a:pt x="502843" y="283679"/>
                  </a:lnTo>
                  <a:lnTo>
                    <a:pt x="505841" y="280682"/>
                  </a:lnTo>
                  <a:lnTo>
                    <a:pt x="506603" y="278866"/>
                  </a:lnTo>
                  <a:lnTo>
                    <a:pt x="506603" y="83375"/>
                  </a:lnTo>
                  <a:close/>
                </a:path>
              </a:pathLst>
            </a:custGeom>
            <a:solidFill>
              <a:srgbClr val="000000"/>
            </a:solidFill>
          </p:spPr>
          <p:txBody>
            <a:bodyPr wrap="square" lIns="0" tIns="0" rIns="0" bIns="0" rtlCol="0"/>
            <a:lstStyle/>
            <a:p>
              <a:endParaRPr/>
            </a:p>
          </p:txBody>
        </p:sp>
        <p:pic>
          <p:nvPicPr>
            <p:cNvPr id="14" name="object 14"/>
            <p:cNvPicPr/>
            <p:nvPr/>
          </p:nvPicPr>
          <p:blipFill>
            <a:blip r:embed="rId2" cstate="print"/>
            <a:stretch>
              <a:fillRect/>
            </a:stretch>
          </p:blipFill>
          <p:spPr>
            <a:xfrm>
              <a:off x="11184510" y="7905738"/>
              <a:ext cx="380496" cy="394359"/>
            </a:xfrm>
            <a:prstGeom prst="rect">
              <a:avLst/>
            </a:prstGeom>
          </p:spPr>
        </p:pic>
      </p:grpSp>
      <p:pic>
        <p:nvPicPr>
          <p:cNvPr id="15" name="object 15"/>
          <p:cNvPicPr/>
          <p:nvPr/>
        </p:nvPicPr>
        <p:blipFill>
          <a:blip r:embed="rId3" cstate="print"/>
          <a:stretch>
            <a:fillRect/>
          </a:stretch>
        </p:blipFill>
        <p:spPr>
          <a:xfrm>
            <a:off x="6407827" y="4331335"/>
            <a:ext cx="451783" cy="559869"/>
          </a:xfrm>
          <a:prstGeom prst="rect">
            <a:avLst/>
          </a:prstGeom>
        </p:spPr>
      </p:pic>
      <p:pic>
        <p:nvPicPr>
          <p:cNvPr id="16" name="object 16"/>
          <p:cNvPicPr/>
          <p:nvPr/>
        </p:nvPicPr>
        <p:blipFill>
          <a:blip r:embed="rId4" cstate="print"/>
          <a:stretch>
            <a:fillRect/>
          </a:stretch>
        </p:blipFill>
        <p:spPr>
          <a:xfrm>
            <a:off x="11747289" y="5927888"/>
            <a:ext cx="628328" cy="513221"/>
          </a:xfrm>
          <a:prstGeom prst="rect">
            <a:avLst/>
          </a:prstGeom>
        </p:spPr>
      </p:pic>
      <p:pic>
        <p:nvPicPr>
          <p:cNvPr id="17" name="object 17"/>
          <p:cNvPicPr/>
          <p:nvPr/>
        </p:nvPicPr>
        <p:blipFill>
          <a:blip r:embed="rId5" cstate="print"/>
          <a:stretch>
            <a:fillRect/>
          </a:stretch>
        </p:blipFill>
        <p:spPr>
          <a:xfrm>
            <a:off x="11450659" y="3976937"/>
            <a:ext cx="88973" cy="112783"/>
          </a:xfrm>
          <a:prstGeom prst="rect">
            <a:avLst/>
          </a:prstGeom>
        </p:spPr>
      </p:pic>
      <p:pic>
        <p:nvPicPr>
          <p:cNvPr id="18" name="object 18"/>
          <p:cNvPicPr/>
          <p:nvPr/>
        </p:nvPicPr>
        <p:blipFill>
          <a:blip r:embed="rId6" cstate="print"/>
          <a:stretch>
            <a:fillRect/>
          </a:stretch>
        </p:blipFill>
        <p:spPr>
          <a:xfrm>
            <a:off x="11450662" y="4426147"/>
            <a:ext cx="88973" cy="112780"/>
          </a:xfrm>
          <a:prstGeom prst="rect">
            <a:avLst/>
          </a:prstGeom>
        </p:spPr>
      </p:pic>
      <p:pic>
        <p:nvPicPr>
          <p:cNvPr id="19" name="object 19"/>
          <p:cNvPicPr/>
          <p:nvPr/>
        </p:nvPicPr>
        <p:blipFill>
          <a:blip r:embed="rId7" cstate="print"/>
          <a:stretch>
            <a:fillRect/>
          </a:stretch>
        </p:blipFill>
        <p:spPr>
          <a:xfrm>
            <a:off x="11214150" y="4213449"/>
            <a:ext cx="112783" cy="88968"/>
          </a:xfrm>
          <a:prstGeom prst="rect">
            <a:avLst/>
          </a:prstGeom>
        </p:spPr>
      </p:pic>
      <p:pic>
        <p:nvPicPr>
          <p:cNvPr id="20" name="object 20"/>
          <p:cNvPicPr/>
          <p:nvPr/>
        </p:nvPicPr>
        <p:blipFill>
          <a:blip r:embed="rId8" cstate="print"/>
          <a:stretch>
            <a:fillRect/>
          </a:stretch>
        </p:blipFill>
        <p:spPr>
          <a:xfrm>
            <a:off x="11663360" y="4213447"/>
            <a:ext cx="112783" cy="88970"/>
          </a:xfrm>
          <a:prstGeom prst="rect">
            <a:avLst/>
          </a:prstGeom>
        </p:spPr>
      </p:pic>
      <p:pic>
        <p:nvPicPr>
          <p:cNvPr id="21" name="object 21"/>
          <p:cNvPicPr/>
          <p:nvPr/>
        </p:nvPicPr>
        <p:blipFill>
          <a:blip r:embed="rId9" cstate="print"/>
          <a:stretch>
            <a:fillRect/>
          </a:stretch>
        </p:blipFill>
        <p:spPr>
          <a:xfrm>
            <a:off x="11289400" y="4052185"/>
            <a:ext cx="118260" cy="118260"/>
          </a:xfrm>
          <a:prstGeom prst="rect">
            <a:avLst/>
          </a:prstGeom>
        </p:spPr>
      </p:pic>
      <p:pic>
        <p:nvPicPr>
          <p:cNvPr id="22" name="object 22"/>
          <p:cNvPicPr/>
          <p:nvPr/>
        </p:nvPicPr>
        <p:blipFill>
          <a:blip r:embed="rId10" cstate="print"/>
          <a:stretch>
            <a:fillRect/>
          </a:stretch>
        </p:blipFill>
        <p:spPr>
          <a:xfrm>
            <a:off x="11582635" y="4345420"/>
            <a:ext cx="118258" cy="118260"/>
          </a:xfrm>
          <a:prstGeom prst="rect">
            <a:avLst/>
          </a:prstGeom>
        </p:spPr>
      </p:pic>
      <p:pic>
        <p:nvPicPr>
          <p:cNvPr id="23" name="object 23"/>
          <p:cNvPicPr/>
          <p:nvPr/>
        </p:nvPicPr>
        <p:blipFill>
          <a:blip r:embed="rId11" cstate="print"/>
          <a:stretch>
            <a:fillRect/>
          </a:stretch>
        </p:blipFill>
        <p:spPr>
          <a:xfrm>
            <a:off x="11289400" y="4345420"/>
            <a:ext cx="118260" cy="118262"/>
          </a:xfrm>
          <a:prstGeom prst="rect">
            <a:avLst/>
          </a:prstGeom>
        </p:spPr>
      </p:pic>
      <p:grpSp>
        <p:nvGrpSpPr>
          <p:cNvPr id="24" name="object 24"/>
          <p:cNvGrpSpPr/>
          <p:nvPr/>
        </p:nvGrpSpPr>
        <p:grpSpPr>
          <a:xfrm>
            <a:off x="11313652" y="4052185"/>
            <a:ext cx="387350" cy="386715"/>
            <a:chOff x="11313652" y="4052185"/>
            <a:chExt cx="387350" cy="386715"/>
          </a:xfrm>
        </p:grpSpPr>
        <p:pic>
          <p:nvPicPr>
            <p:cNvPr id="25" name="object 25"/>
            <p:cNvPicPr/>
            <p:nvPr/>
          </p:nvPicPr>
          <p:blipFill>
            <a:blip r:embed="rId12" cstate="print"/>
            <a:stretch>
              <a:fillRect/>
            </a:stretch>
          </p:blipFill>
          <p:spPr>
            <a:xfrm>
              <a:off x="11582637" y="4052185"/>
              <a:ext cx="118255" cy="118262"/>
            </a:xfrm>
            <a:prstGeom prst="rect">
              <a:avLst/>
            </a:prstGeom>
          </p:spPr>
        </p:pic>
        <p:sp>
          <p:nvSpPr>
            <p:cNvPr id="26" name="object 26"/>
            <p:cNvSpPr/>
            <p:nvPr/>
          </p:nvSpPr>
          <p:spPr>
            <a:xfrm>
              <a:off x="11313643" y="4075823"/>
              <a:ext cx="363220" cy="363220"/>
            </a:xfrm>
            <a:custGeom>
              <a:avLst/>
              <a:gdLst/>
              <a:ahLst/>
              <a:cxnLst/>
              <a:rect l="l" t="t" r="r" b="b"/>
              <a:pathLst>
                <a:path w="363220" h="363220">
                  <a:moveTo>
                    <a:pt x="362991" y="176644"/>
                  </a:moveTo>
                  <a:lnTo>
                    <a:pt x="362229" y="175895"/>
                  </a:lnTo>
                  <a:lnTo>
                    <a:pt x="356501" y="133299"/>
                  </a:lnTo>
                  <a:lnTo>
                    <a:pt x="341591" y="98044"/>
                  </a:lnTo>
                  <a:lnTo>
                    <a:pt x="341591" y="172720"/>
                  </a:lnTo>
                  <a:lnTo>
                    <a:pt x="341591" y="190258"/>
                  </a:lnTo>
                  <a:lnTo>
                    <a:pt x="338442" y="197446"/>
                  </a:lnTo>
                  <a:lnTo>
                    <a:pt x="338442" y="227736"/>
                  </a:lnTo>
                  <a:lnTo>
                    <a:pt x="323037" y="264172"/>
                  </a:lnTo>
                  <a:lnTo>
                    <a:pt x="297370" y="297370"/>
                  </a:lnTo>
                  <a:lnTo>
                    <a:pt x="264185" y="323024"/>
                  </a:lnTo>
                  <a:lnTo>
                    <a:pt x="227723" y="338442"/>
                  </a:lnTo>
                  <a:lnTo>
                    <a:pt x="238023" y="328409"/>
                  </a:lnTo>
                  <a:lnTo>
                    <a:pt x="258508" y="289344"/>
                  </a:lnTo>
                  <a:lnTo>
                    <a:pt x="265010" y="265010"/>
                  </a:lnTo>
                  <a:lnTo>
                    <a:pt x="287159" y="259080"/>
                  </a:lnTo>
                  <a:lnTo>
                    <a:pt x="289344" y="258495"/>
                  </a:lnTo>
                  <a:lnTo>
                    <a:pt x="328422" y="238023"/>
                  </a:lnTo>
                  <a:lnTo>
                    <a:pt x="338442" y="227736"/>
                  </a:lnTo>
                  <a:lnTo>
                    <a:pt x="338442" y="197446"/>
                  </a:lnTo>
                  <a:lnTo>
                    <a:pt x="332333" y="211366"/>
                  </a:lnTo>
                  <a:lnTo>
                    <a:pt x="296799" y="236054"/>
                  </a:lnTo>
                  <a:lnTo>
                    <a:pt x="270484" y="244538"/>
                  </a:lnTo>
                  <a:lnTo>
                    <a:pt x="271856" y="239445"/>
                  </a:lnTo>
                  <a:lnTo>
                    <a:pt x="275907" y="190258"/>
                  </a:lnTo>
                  <a:lnTo>
                    <a:pt x="341591" y="190258"/>
                  </a:lnTo>
                  <a:lnTo>
                    <a:pt x="341591" y="172720"/>
                  </a:lnTo>
                  <a:lnTo>
                    <a:pt x="275907" y="172720"/>
                  </a:lnTo>
                  <a:lnTo>
                    <a:pt x="271856" y="123532"/>
                  </a:lnTo>
                  <a:lnTo>
                    <a:pt x="270484" y="118452"/>
                  </a:lnTo>
                  <a:lnTo>
                    <a:pt x="296799" y="126923"/>
                  </a:lnTo>
                  <a:lnTo>
                    <a:pt x="332333" y="151625"/>
                  </a:lnTo>
                  <a:lnTo>
                    <a:pt x="341591" y="172720"/>
                  </a:lnTo>
                  <a:lnTo>
                    <a:pt x="341591" y="98044"/>
                  </a:lnTo>
                  <a:lnTo>
                    <a:pt x="338429" y="90563"/>
                  </a:lnTo>
                  <a:lnTo>
                    <a:pt x="338429" y="135242"/>
                  </a:lnTo>
                  <a:lnTo>
                    <a:pt x="328422" y="124955"/>
                  </a:lnTo>
                  <a:lnTo>
                    <a:pt x="289344" y="104482"/>
                  </a:lnTo>
                  <a:lnTo>
                    <a:pt x="287185" y="103898"/>
                  </a:lnTo>
                  <a:lnTo>
                    <a:pt x="265010" y="97967"/>
                  </a:lnTo>
                  <a:lnTo>
                    <a:pt x="258508" y="73634"/>
                  </a:lnTo>
                  <a:lnTo>
                    <a:pt x="258229" y="73113"/>
                  </a:lnTo>
                  <a:lnTo>
                    <a:pt x="258229" y="172720"/>
                  </a:lnTo>
                  <a:lnTo>
                    <a:pt x="258229" y="190258"/>
                  </a:lnTo>
                  <a:lnTo>
                    <a:pt x="252882" y="244602"/>
                  </a:lnTo>
                  <a:lnTo>
                    <a:pt x="250863" y="250875"/>
                  </a:lnTo>
                  <a:lnTo>
                    <a:pt x="244614" y="252882"/>
                  </a:lnTo>
                  <a:lnTo>
                    <a:pt x="244538" y="270497"/>
                  </a:lnTo>
                  <a:lnTo>
                    <a:pt x="236067" y="296799"/>
                  </a:lnTo>
                  <a:lnTo>
                    <a:pt x="211366" y="332320"/>
                  </a:lnTo>
                  <a:lnTo>
                    <a:pt x="190271" y="341591"/>
                  </a:lnTo>
                  <a:lnTo>
                    <a:pt x="190271" y="275907"/>
                  </a:lnTo>
                  <a:lnTo>
                    <a:pt x="239458" y="271856"/>
                  </a:lnTo>
                  <a:lnTo>
                    <a:pt x="244538" y="270497"/>
                  </a:lnTo>
                  <a:lnTo>
                    <a:pt x="244538" y="252895"/>
                  </a:lnTo>
                  <a:lnTo>
                    <a:pt x="190271" y="258229"/>
                  </a:lnTo>
                  <a:lnTo>
                    <a:pt x="190271" y="190258"/>
                  </a:lnTo>
                  <a:lnTo>
                    <a:pt x="258229" y="190258"/>
                  </a:lnTo>
                  <a:lnTo>
                    <a:pt x="258229" y="172720"/>
                  </a:lnTo>
                  <a:lnTo>
                    <a:pt x="190271" y="172720"/>
                  </a:lnTo>
                  <a:lnTo>
                    <a:pt x="190271" y="104775"/>
                  </a:lnTo>
                  <a:lnTo>
                    <a:pt x="244602" y="110109"/>
                  </a:lnTo>
                  <a:lnTo>
                    <a:pt x="250863" y="112128"/>
                  </a:lnTo>
                  <a:lnTo>
                    <a:pt x="252882" y="118376"/>
                  </a:lnTo>
                  <a:lnTo>
                    <a:pt x="258229" y="172720"/>
                  </a:lnTo>
                  <a:lnTo>
                    <a:pt x="258229" y="73113"/>
                  </a:lnTo>
                  <a:lnTo>
                    <a:pt x="244538" y="47002"/>
                  </a:lnTo>
                  <a:lnTo>
                    <a:pt x="244538" y="92494"/>
                  </a:lnTo>
                  <a:lnTo>
                    <a:pt x="239458" y="91122"/>
                  </a:lnTo>
                  <a:lnTo>
                    <a:pt x="190271" y="87083"/>
                  </a:lnTo>
                  <a:lnTo>
                    <a:pt x="190271" y="21399"/>
                  </a:lnTo>
                  <a:lnTo>
                    <a:pt x="211366" y="30657"/>
                  </a:lnTo>
                  <a:lnTo>
                    <a:pt x="236067" y="66192"/>
                  </a:lnTo>
                  <a:lnTo>
                    <a:pt x="244538" y="92494"/>
                  </a:lnTo>
                  <a:lnTo>
                    <a:pt x="244538" y="47002"/>
                  </a:lnTo>
                  <a:lnTo>
                    <a:pt x="238023" y="34569"/>
                  </a:lnTo>
                  <a:lnTo>
                    <a:pt x="227723" y="24549"/>
                  </a:lnTo>
                  <a:lnTo>
                    <a:pt x="264185" y="39954"/>
                  </a:lnTo>
                  <a:lnTo>
                    <a:pt x="297370" y="65608"/>
                  </a:lnTo>
                  <a:lnTo>
                    <a:pt x="323037" y="98806"/>
                  </a:lnTo>
                  <a:lnTo>
                    <a:pt x="338429" y="135242"/>
                  </a:lnTo>
                  <a:lnTo>
                    <a:pt x="338429" y="90563"/>
                  </a:lnTo>
                  <a:lnTo>
                    <a:pt x="338175" y="89954"/>
                  </a:lnTo>
                  <a:lnTo>
                    <a:pt x="309778" y="53213"/>
                  </a:lnTo>
                  <a:lnTo>
                    <a:pt x="273024" y="24803"/>
                  </a:lnTo>
                  <a:lnTo>
                    <a:pt x="255828" y="17538"/>
                  </a:lnTo>
                  <a:lnTo>
                    <a:pt x="229692" y="6489"/>
                  </a:lnTo>
                  <a:lnTo>
                    <a:pt x="187096" y="762"/>
                  </a:lnTo>
                  <a:lnTo>
                    <a:pt x="186347" y="0"/>
                  </a:lnTo>
                  <a:lnTo>
                    <a:pt x="181495" y="0"/>
                  </a:lnTo>
                  <a:lnTo>
                    <a:pt x="176657" y="0"/>
                  </a:lnTo>
                  <a:lnTo>
                    <a:pt x="175895" y="762"/>
                  </a:lnTo>
                  <a:lnTo>
                    <a:pt x="172732" y="1193"/>
                  </a:lnTo>
                  <a:lnTo>
                    <a:pt x="172732" y="341591"/>
                  </a:lnTo>
                  <a:lnTo>
                    <a:pt x="151638" y="332320"/>
                  </a:lnTo>
                  <a:lnTo>
                    <a:pt x="135255" y="308762"/>
                  </a:lnTo>
                  <a:lnTo>
                    <a:pt x="135255" y="338442"/>
                  </a:lnTo>
                  <a:lnTo>
                    <a:pt x="98818" y="323024"/>
                  </a:lnTo>
                  <a:lnTo>
                    <a:pt x="65620" y="297370"/>
                  </a:lnTo>
                  <a:lnTo>
                    <a:pt x="39966" y="264172"/>
                  </a:lnTo>
                  <a:lnTo>
                    <a:pt x="24561" y="227749"/>
                  </a:lnTo>
                  <a:lnTo>
                    <a:pt x="34582" y="238023"/>
                  </a:lnTo>
                  <a:lnTo>
                    <a:pt x="73647" y="258495"/>
                  </a:lnTo>
                  <a:lnTo>
                    <a:pt x="97967" y="265023"/>
                  </a:lnTo>
                  <a:lnTo>
                    <a:pt x="104495" y="289344"/>
                  </a:lnTo>
                  <a:lnTo>
                    <a:pt x="124968" y="328409"/>
                  </a:lnTo>
                  <a:lnTo>
                    <a:pt x="135255" y="338442"/>
                  </a:lnTo>
                  <a:lnTo>
                    <a:pt x="135255" y="308762"/>
                  </a:lnTo>
                  <a:lnTo>
                    <a:pt x="126936" y="296799"/>
                  </a:lnTo>
                  <a:lnTo>
                    <a:pt x="118452" y="270497"/>
                  </a:lnTo>
                  <a:lnTo>
                    <a:pt x="123545" y="271856"/>
                  </a:lnTo>
                  <a:lnTo>
                    <a:pt x="172732" y="275907"/>
                  </a:lnTo>
                  <a:lnTo>
                    <a:pt x="172732" y="258229"/>
                  </a:lnTo>
                  <a:lnTo>
                    <a:pt x="118389" y="252882"/>
                  </a:lnTo>
                  <a:lnTo>
                    <a:pt x="112128" y="250875"/>
                  </a:lnTo>
                  <a:lnTo>
                    <a:pt x="110121" y="244602"/>
                  </a:lnTo>
                  <a:lnTo>
                    <a:pt x="104762" y="190258"/>
                  </a:lnTo>
                  <a:lnTo>
                    <a:pt x="172732" y="190258"/>
                  </a:lnTo>
                  <a:lnTo>
                    <a:pt x="172732" y="172720"/>
                  </a:lnTo>
                  <a:lnTo>
                    <a:pt x="104762" y="172720"/>
                  </a:lnTo>
                  <a:lnTo>
                    <a:pt x="110121" y="118376"/>
                  </a:lnTo>
                  <a:lnTo>
                    <a:pt x="112128" y="112128"/>
                  </a:lnTo>
                  <a:lnTo>
                    <a:pt x="118389" y="110109"/>
                  </a:lnTo>
                  <a:lnTo>
                    <a:pt x="172732" y="104762"/>
                  </a:lnTo>
                  <a:lnTo>
                    <a:pt x="172732" y="87083"/>
                  </a:lnTo>
                  <a:lnTo>
                    <a:pt x="123545" y="91122"/>
                  </a:lnTo>
                  <a:lnTo>
                    <a:pt x="118452" y="92494"/>
                  </a:lnTo>
                  <a:lnTo>
                    <a:pt x="126936" y="66192"/>
                  </a:lnTo>
                  <a:lnTo>
                    <a:pt x="151638" y="30657"/>
                  </a:lnTo>
                  <a:lnTo>
                    <a:pt x="172732" y="21399"/>
                  </a:lnTo>
                  <a:lnTo>
                    <a:pt x="172732" y="1193"/>
                  </a:lnTo>
                  <a:lnTo>
                    <a:pt x="135242" y="6235"/>
                  </a:lnTo>
                  <a:lnTo>
                    <a:pt x="135242" y="24561"/>
                  </a:lnTo>
                  <a:lnTo>
                    <a:pt x="124968" y="34569"/>
                  </a:lnTo>
                  <a:lnTo>
                    <a:pt x="104495" y="73634"/>
                  </a:lnTo>
                  <a:lnTo>
                    <a:pt x="97967" y="97967"/>
                  </a:lnTo>
                  <a:lnTo>
                    <a:pt x="92494" y="99441"/>
                  </a:lnTo>
                  <a:lnTo>
                    <a:pt x="92494" y="118452"/>
                  </a:lnTo>
                  <a:lnTo>
                    <a:pt x="92494" y="244538"/>
                  </a:lnTo>
                  <a:lnTo>
                    <a:pt x="66192" y="236054"/>
                  </a:lnTo>
                  <a:lnTo>
                    <a:pt x="30670" y="211366"/>
                  </a:lnTo>
                  <a:lnTo>
                    <a:pt x="21399" y="190258"/>
                  </a:lnTo>
                  <a:lnTo>
                    <a:pt x="87083" y="190258"/>
                  </a:lnTo>
                  <a:lnTo>
                    <a:pt x="91135" y="239445"/>
                  </a:lnTo>
                  <a:lnTo>
                    <a:pt x="92494" y="244538"/>
                  </a:lnTo>
                  <a:lnTo>
                    <a:pt x="92494" y="118452"/>
                  </a:lnTo>
                  <a:lnTo>
                    <a:pt x="91135" y="123532"/>
                  </a:lnTo>
                  <a:lnTo>
                    <a:pt x="87083" y="172720"/>
                  </a:lnTo>
                  <a:lnTo>
                    <a:pt x="21399" y="172720"/>
                  </a:lnTo>
                  <a:lnTo>
                    <a:pt x="30670" y="151625"/>
                  </a:lnTo>
                  <a:lnTo>
                    <a:pt x="66192" y="126923"/>
                  </a:lnTo>
                  <a:lnTo>
                    <a:pt x="92494" y="118452"/>
                  </a:lnTo>
                  <a:lnTo>
                    <a:pt x="92494" y="99441"/>
                  </a:lnTo>
                  <a:lnTo>
                    <a:pt x="73647" y="104482"/>
                  </a:lnTo>
                  <a:lnTo>
                    <a:pt x="34582" y="124955"/>
                  </a:lnTo>
                  <a:lnTo>
                    <a:pt x="24561" y="135229"/>
                  </a:lnTo>
                  <a:lnTo>
                    <a:pt x="39966" y="98806"/>
                  </a:lnTo>
                  <a:lnTo>
                    <a:pt x="65620" y="65608"/>
                  </a:lnTo>
                  <a:lnTo>
                    <a:pt x="98818" y="39954"/>
                  </a:lnTo>
                  <a:lnTo>
                    <a:pt x="135242" y="24561"/>
                  </a:lnTo>
                  <a:lnTo>
                    <a:pt x="135242" y="6235"/>
                  </a:lnTo>
                  <a:lnTo>
                    <a:pt x="89966" y="24803"/>
                  </a:lnTo>
                  <a:lnTo>
                    <a:pt x="53225" y="53213"/>
                  </a:lnTo>
                  <a:lnTo>
                    <a:pt x="24815" y="89954"/>
                  </a:lnTo>
                  <a:lnTo>
                    <a:pt x="6502" y="133299"/>
                  </a:lnTo>
                  <a:lnTo>
                    <a:pt x="749" y="175895"/>
                  </a:lnTo>
                  <a:lnTo>
                    <a:pt x="0" y="176644"/>
                  </a:lnTo>
                  <a:lnTo>
                    <a:pt x="0" y="181495"/>
                  </a:lnTo>
                  <a:lnTo>
                    <a:pt x="0" y="186334"/>
                  </a:lnTo>
                  <a:lnTo>
                    <a:pt x="749" y="187096"/>
                  </a:lnTo>
                  <a:lnTo>
                    <a:pt x="6502" y="229679"/>
                  </a:lnTo>
                  <a:lnTo>
                    <a:pt x="24815" y="273024"/>
                  </a:lnTo>
                  <a:lnTo>
                    <a:pt x="53225" y="309765"/>
                  </a:lnTo>
                  <a:lnTo>
                    <a:pt x="89966" y="338162"/>
                  </a:lnTo>
                  <a:lnTo>
                    <a:pt x="133299" y="356489"/>
                  </a:lnTo>
                  <a:lnTo>
                    <a:pt x="175895" y="362229"/>
                  </a:lnTo>
                  <a:lnTo>
                    <a:pt x="176657" y="362978"/>
                  </a:lnTo>
                  <a:lnTo>
                    <a:pt x="181495" y="362978"/>
                  </a:lnTo>
                  <a:lnTo>
                    <a:pt x="186347" y="362978"/>
                  </a:lnTo>
                  <a:lnTo>
                    <a:pt x="187096" y="362229"/>
                  </a:lnTo>
                  <a:lnTo>
                    <a:pt x="229692" y="356489"/>
                  </a:lnTo>
                  <a:lnTo>
                    <a:pt x="255816" y="345440"/>
                  </a:lnTo>
                  <a:lnTo>
                    <a:pt x="273024" y="338162"/>
                  </a:lnTo>
                  <a:lnTo>
                    <a:pt x="309778" y="309765"/>
                  </a:lnTo>
                  <a:lnTo>
                    <a:pt x="338175" y="273024"/>
                  </a:lnTo>
                  <a:lnTo>
                    <a:pt x="356501" y="229679"/>
                  </a:lnTo>
                  <a:lnTo>
                    <a:pt x="362229" y="187096"/>
                  </a:lnTo>
                  <a:lnTo>
                    <a:pt x="362991" y="186334"/>
                  </a:lnTo>
                  <a:lnTo>
                    <a:pt x="362991" y="181495"/>
                  </a:lnTo>
                  <a:lnTo>
                    <a:pt x="362991" y="176644"/>
                  </a:lnTo>
                  <a:close/>
                </a:path>
              </a:pathLst>
            </a:custGeom>
            <a:solidFill>
              <a:srgbClr val="203865"/>
            </a:solidFill>
          </p:spPr>
          <p:txBody>
            <a:bodyPr wrap="square" lIns="0" tIns="0" rIns="0" bIns="0" rtlCol="0"/>
            <a:lstStyle/>
            <a:p>
              <a:endParaRPr/>
            </a:p>
          </p:txBody>
        </p:sp>
      </p:grpSp>
      <p:sp>
        <p:nvSpPr>
          <p:cNvPr id="27" name="object 27"/>
          <p:cNvSpPr/>
          <p:nvPr/>
        </p:nvSpPr>
        <p:spPr>
          <a:xfrm>
            <a:off x="9675528" y="5884789"/>
            <a:ext cx="482600" cy="459105"/>
          </a:xfrm>
          <a:custGeom>
            <a:avLst/>
            <a:gdLst/>
            <a:ahLst/>
            <a:cxnLst/>
            <a:rect l="l" t="t" r="r" b="b"/>
            <a:pathLst>
              <a:path w="482600" h="459104">
                <a:moveTo>
                  <a:pt x="25115" y="458659"/>
                </a:moveTo>
                <a:lnTo>
                  <a:pt x="14129" y="404791"/>
                </a:lnTo>
                <a:lnTo>
                  <a:pt x="4090" y="380797"/>
                </a:lnTo>
                <a:lnTo>
                  <a:pt x="2919" y="378449"/>
                </a:lnTo>
                <a:lnTo>
                  <a:pt x="1598" y="376371"/>
                </a:lnTo>
                <a:lnTo>
                  <a:pt x="0" y="374111"/>
                </a:lnTo>
                <a:lnTo>
                  <a:pt x="37559" y="340955"/>
                </a:lnTo>
                <a:lnTo>
                  <a:pt x="422477" y="0"/>
                </a:lnTo>
                <a:lnTo>
                  <a:pt x="435276" y="15630"/>
                </a:lnTo>
                <a:lnTo>
                  <a:pt x="449629" y="29902"/>
                </a:lnTo>
                <a:lnTo>
                  <a:pt x="465367" y="42695"/>
                </a:lnTo>
                <a:lnTo>
                  <a:pt x="482318" y="53888"/>
                </a:lnTo>
                <a:lnTo>
                  <a:pt x="445022" y="86817"/>
                </a:lnTo>
                <a:lnTo>
                  <a:pt x="25115" y="458659"/>
                </a:lnTo>
                <a:close/>
              </a:path>
            </a:pathLst>
          </a:custGeom>
          <a:solidFill>
            <a:srgbClr val="FEBE0D"/>
          </a:solidFill>
        </p:spPr>
        <p:txBody>
          <a:bodyPr wrap="square" lIns="0" tIns="0" rIns="0" bIns="0" rtlCol="0"/>
          <a:lstStyle/>
          <a:p>
            <a:endParaRPr/>
          </a:p>
        </p:txBody>
      </p:sp>
      <p:sp>
        <p:nvSpPr>
          <p:cNvPr id="28" name="object 28"/>
          <p:cNvSpPr/>
          <p:nvPr/>
        </p:nvSpPr>
        <p:spPr>
          <a:xfrm>
            <a:off x="8954799" y="5885500"/>
            <a:ext cx="421640" cy="425450"/>
          </a:xfrm>
          <a:custGeom>
            <a:avLst/>
            <a:gdLst/>
            <a:ahLst/>
            <a:cxnLst/>
            <a:rect l="l" t="t" r="r" b="b"/>
            <a:pathLst>
              <a:path w="421640" h="425450">
                <a:moveTo>
                  <a:pt x="385177" y="424884"/>
                </a:moveTo>
                <a:lnTo>
                  <a:pt x="347563" y="391671"/>
                </a:lnTo>
                <a:lnTo>
                  <a:pt x="0" y="83716"/>
                </a:lnTo>
                <a:lnTo>
                  <a:pt x="9986" y="64140"/>
                </a:lnTo>
                <a:lnTo>
                  <a:pt x="17751" y="43527"/>
                </a:lnTo>
                <a:lnTo>
                  <a:pt x="23149" y="22079"/>
                </a:lnTo>
                <a:lnTo>
                  <a:pt x="26034" y="0"/>
                </a:lnTo>
                <a:lnTo>
                  <a:pt x="64661" y="34109"/>
                </a:lnTo>
                <a:lnTo>
                  <a:pt x="421375" y="350138"/>
                </a:lnTo>
                <a:lnTo>
                  <a:pt x="409183" y="367206"/>
                </a:lnTo>
                <a:lnTo>
                  <a:pt x="399076" y="385502"/>
                </a:lnTo>
                <a:lnTo>
                  <a:pt x="391069" y="404802"/>
                </a:lnTo>
                <a:lnTo>
                  <a:pt x="385177" y="424884"/>
                </a:lnTo>
                <a:close/>
              </a:path>
            </a:pathLst>
          </a:custGeom>
          <a:solidFill>
            <a:srgbClr val="FEBE0D"/>
          </a:solidFill>
        </p:spPr>
        <p:txBody>
          <a:bodyPr wrap="square" lIns="0" tIns="0" rIns="0" bIns="0" rtlCol="0"/>
          <a:lstStyle/>
          <a:p>
            <a:endParaRPr/>
          </a:p>
        </p:txBody>
      </p:sp>
      <p:sp>
        <p:nvSpPr>
          <p:cNvPr id="29" name="object 29"/>
          <p:cNvSpPr/>
          <p:nvPr/>
        </p:nvSpPr>
        <p:spPr>
          <a:xfrm>
            <a:off x="7848244" y="5688888"/>
            <a:ext cx="1139825" cy="970280"/>
          </a:xfrm>
          <a:custGeom>
            <a:avLst/>
            <a:gdLst/>
            <a:ahLst/>
            <a:cxnLst/>
            <a:rect l="l" t="t" r="r" b="b"/>
            <a:pathLst>
              <a:path w="1139825" h="970279">
                <a:moveTo>
                  <a:pt x="1139304" y="184912"/>
                </a:moveTo>
                <a:lnTo>
                  <a:pt x="1137221" y="162318"/>
                </a:lnTo>
                <a:lnTo>
                  <a:pt x="1137107" y="160286"/>
                </a:lnTo>
                <a:lnTo>
                  <a:pt x="1121816" y="110490"/>
                </a:lnTo>
                <a:lnTo>
                  <a:pt x="1097013" y="70954"/>
                </a:lnTo>
                <a:lnTo>
                  <a:pt x="1063828" y="38823"/>
                </a:lnTo>
                <a:lnTo>
                  <a:pt x="1058316" y="35585"/>
                </a:lnTo>
                <a:lnTo>
                  <a:pt x="1058316" y="173113"/>
                </a:lnTo>
                <a:lnTo>
                  <a:pt x="1054252" y="219151"/>
                </a:lnTo>
                <a:lnTo>
                  <a:pt x="1035227" y="258953"/>
                </a:lnTo>
                <a:lnTo>
                  <a:pt x="1002601" y="287985"/>
                </a:lnTo>
                <a:lnTo>
                  <a:pt x="957694" y="301701"/>
                </a:lnTo>
                <a:lnTo>
                  <a:pt x="911339" y="295795"/>
                </a:lnTo>
                <a:lnTo>
                  <a:pt x="873785" y="272224"/>
                </a:lnTo>
                <a:lnTo>
                  <a:pt x="848067" y="235623"/>
                </a:lnTo>
                <a:lnTo>
                  <a:pt x="837209" y="190601"/>
                </a:lnTo>
                <a:lnTo>
                  <a:pt x="843724" y="150622"/>
                </a:lnTo>
                <a:lnTo>
                  <a:pt x="864806" y="117678"/>
                </a:lnTo>
                <a:lnTo>
                  <a:pt x="896239" y="93522"/>
                </a:lnTo>
                <a:lnTo>
                  <a:pt x="933792" y="79921"/>
                </a:lnTo>
                <a:lnTo>
                  <a:pt x="977366" y="81597"/>
                </a:lnTo>
                <a:lnTo>
                  <a:pt x="1014374" y="101231"/>
                </a:lnTo>
                <a:lnTo>
                  <a:pt x="1042225" y="133502"/>
                </a:lnTo>
                <a:lnTo>
                  <a:pt x="1058316" y="173113"/>
                </a:lnTo>
                <a:lnTo>
                  <a:pt x="1058316" y="35585"/>
                </a:lnTo>
                <a:lnTo>
                  <a:pt x="1024026" y="15405"/>
                </a:lnTo>
                <a:lnTo>
                  <a:pt x="979322" y="2019"/>
                </a:lnTo>
                <a:lnTo>
                  <a:pt x="931468" y="0"/>
                </a:lnTo>
                <a:lnTo>
                  <a:pt x="884237" y="10236"/>
                </a:lnTo>
                <a:lnTo>
                  <a:pt x="842683" y="31445"/>
                </a:lnTo>
                <a:lnTo>
                  <a:pt x="808012" y="61836"/>
                </a:lnTo>
                <a:lnTo>
                  <a:pt x="781392" y="99669"/>
                </a:lnTo>
                <a:lnTo>
                  <a:pt x="764006" y="143179"/>
                </a:lnTo>
                <a:lnTo>
                  <a:pt x="757047" y="190601"/>
                </a:lnTo>
                <a:lnTo>
                  <a:pt x="757047" y="200050"/>
                </a:lnTo>
                <a:lnTo>
                  <a:pt x="757555" y="209372"/>
                </a:lnTo>
                <a:lnTo>
                  <a:pt x="758545" y="218554"/>
                </a:lnTo>
                <a:lnTo>
                  <a:pt x="759891" y="226961"/>
                </a:lnTo>
                <a:lnTo>
                  <a:pt x="306222" y="627748"/>
                </a:lnTo>
                <a:lnTo>
                  <a:pt x="302806" y="625551"/>
                </a:lnTo>
                <a:lnTo>
                  <a:pt x="302806" y="778624"/>
                </a:lnTo>
                <a:lnTo>
                  <a:pt x="294906" y="817384"/>
                </a:lnTo>
                <a:lnTo>
                  <a:pt x="277418" y="847534"/>
                </a:lnTo>
                <a:lnTo>
                  <a:pt x="252768" y="869061"/>
                </a:lnTo>
                <a:lnTo>
                  <a:pt x="223316" y="881976"/>
                </a:lnTo>
                <a:lnTo>
                  <a:pt x="191477" y="886294"/>
                </a:lnTo>
                <a:lnTo>
                  <a:pt x="159639" y="881976"/>
                </a:lnTo>
                <a:lnTo>
                  <a:pt x="130187" y="869061"/>
                </a:lnTo>
                <a:lnTo>
                  <a:pt x="105537" y="847534"/>
                </a:lnTo>
                <a:lnTo>
                  <a:pt x="88049" y="817384"/>
                </a:lnTo>
                <a:lnTo>
                  <a:pt x="80149" y="778637"/>
                </a:lnTo>
                <a:lnTo>
                  <a:pt x="84302" y="739863"/>
                </a:lnTo>
                <a:lnTo>
                  <a:pt x="99593" y="709752"/>
                </a:lnTo>
                <a:lnTo>
                  <a:pt x="123380" y="688276"/>
                </a:lnTo>
                <a:lnTo>
                  <a:pt x="152971" y="675424"/>
                </a:lnTo>
                <a:lnTo>
                  <a:pt x="185686" y="671182"/>
                </a:lnTo>
                <a:lnTo>
                  <a:pt x="218871" y="675525"/>
                </a:lnTo>
                <a:lnTo>
                  <a:pt x="249859" y="688467"/>
                </a:lnTo>
                <a:lnTo>
                  <a:pt x="275945" y="709968"/>
                </a:lnTo>
                <a:lnTo>
                  <a:pt x="294487" y="740029"/>
                </a:lnTo>
                <a:lnTo>
                  <a:pt x="302806" y="778624"/>
                </a:lnTo>
                <a:lnTo>
                  <a:pt x="302806" y="625551"/>
                </a:lnTo>
                <a:lnTo>
                  <a:pt x="281368" y="611746"/>
                </a:lnTo>
                <a:lnTo>
                  <a:pt x="253809" y="599440"/>
                </a:lnTo>
                <a:lnTo>
                  <a:pt x="223761" y="591121"/>
                </a:lnTo>
                <a:lnTo>
                  <a:pt x="191477" y="587082"/>
                </a:lnTo>
                <a:lnTo>
                  <a:pt x="147129" y="590638"/>
                </a:lnTo>
                <a:lnTo>
                  <a:pt x="107200" y="605091"/>
                </a:lnTo>
                <a:lnTo>
                  <a:pt x="72440" y="628675"/>
                </a:lnTo>
                <a:lnTo>
                  <a:pt x="43586" y="659612"/>
                </a:lnTo>
                <a:lnTo>
                  <a:pt x="21399" y="696099"/>
                </a:lnTo>
                <a:lnTo>
                  <a:pt x="6616" y="736371"/>
                </a:lnTo>
                <a:lnTo>
                  <a:pt x="0" y="778624"/>
                </a:lnTo>
                <a:lnTo>
                  <a:pt x="3543" y="822998"/>
                </a:lnTo>
                <a:lnTo>
                  <a:pt x="18008" y="862952"/>
                </a:lnTo>
                <a:lnTo>
                  <a:pt x="41579" y="897724"/>
                </a:lnTo>
                <a:lnTo>
                  <a:pt x="72504" y="926592"/>
                </a:lnTo>
                <a:lnTo>
                  <a:pt x="108978" y="948778"/>
                </a:lnTo>
                <a:lnTo>
                  <a:pt x="149225" y="963561"/>
                </a:lnTo>
                <a:lnTo>
                  <a:pt x="191477" y="970191"/>
                </a:lnTo>
                <a:lnTo>
                  <a:pt x="240842" y="965441"/>
                </a:lnTo>
                <a:lnTo>
                  <a:pt x="284530" y="947280"/>
                </a:lnTo>
                <a:lnTo>
                  <a:pt x="321513" y="918210"/>
                </a:lnTo>
                <a:lnTo>
                  <a:pt x="346405" y="886294"/>
                </a:lnTo>
                <a:lnTo>
                  <a:pt x="371170" y="837361"/>
                </a:lnTo>
                <a:lnTo>
                  <a:pt x="381774" y="790587"/>
                </a:lnTo>
                <a:lnTo>
                  <a:pt x="382651" y="786942"/>
                </a:lnTo>
                <a:lnTo>
                  <a:pt x="383197" y="783082"/>
                </a:lnTo>
                <a:lnTo>
                  <a:pt x="382955" y="778637"/>
                </a:lnTo>
                <a:lnTo>
                  <a:pt x="383197" y="774306"/>
                </a:lnTo>
                <a:lnTo>
                  <a:pt x="382663" y="770496"/>
                </a:lnTo>
                <a:lnTo>
                  <a:pt x="381825" y="766889"/>
                </a:lnTo>
                <a:lnTo>
                  <a:pt x="378650" y="745782"/>
                </a:lnTo>
                <a:lnTo>
                  <a:pt x="373634" y="725614"/>
                </a:lnTo>
                <a:lnTo>
                  <a:pt x="366839" y="706501"/>
                </a:lnTo>
                <a:lnTo>
                  <a:pt x="358317" y="688517"/>
                </a:lnTo>
                <a:lnTo>
                  <a:pt x="377964" y="671182"/>
                </a:lnTo>
                <a:lnTo>
                  <a:pt x="427177" y="627748"/>
                </a:lnTo>
                <a:lnTo>
                  <a:pt x="794156" y="303403"/>
                </a:lnTo>
                <a:lnTo>
                  <a:pt x="794473" y="303847"/>
                </a:lnTo>
                <a:lnTo>
                  <a:pt x="826897" y="337007"/>
                </a:lnTo>
                <a:lnTo>
                  <a:pt x="866241" y="361975"/>
                </a:lnTo>
                <a:lnTo>
                  <a:pt x="910513" y="377393"/>
                </a:lnTo>
                <a:lnTo>
                  <a:pt x="957694" y="381876"/>
                </a:lnTo>
                <a:lnTo>
                  <a:pt x="1005624" y="373786"/>
                </a:lnTo>
                <a:lnTo>
                  <a:pt x="1048423" y="353860"/>
                </a:lnTo>
                <a:lnTo>
                  <a:pt x="1084656" y="324129"/>
                </a:lnTo>
                <a:lnTo>
                  <a:pt x="1112850" y="286626"/>
                </a:lnTo>
                <a:lnTo>
                  <a:pt x="1130604" y="246443"/>
                </a:lnTo>
                <a:lnTo>
                  <a:pt x="1138885" y="202907"/>
                </a:lnTo>
                <a:lnTo>
                  <a:pt x="1139304" y="193941"/>
                </a:lnTo>
                <a:lnTo>
                  <a:pt x="1139304" y="184912"/>
                </a:lnTo>
                <a:close/>
              </a:path>
            </a:pathLst>
          </a:custGeom>
          <a:solidFill>
            <a:srgbClr val="FEBE0D"/>
          </a:solidFill>
        </p:spPr>
        <p:txBody>
          <a:bodyPr wrap="square" lIns="0" tIns="0" rIns="0" bIns="0" rtlCol="0"/>
          <a:lstStyle/>
          <a:p>
            <a:endParaRPr/>
          </a:p>
        </p:txBody>
      </p:sp>
      <p:sp>
        <p:nvSpPr>
          <p:cNvPr id="30" name="object 30"/>
          <p:cNvSpPr/>
          <p:nvPr/>
        </p:nvSpPr>
        <p:spPr>
          <a:xfrm>
            <a:off x="9328446" y="6161503"/>
            <a:ext cx="379095" cy="380365"/>
          </a:xfrm>
          <a:custGeom>
            <a:avLst/>
            <a:gdLst/>
            <a:ahLst/>
            <a:cxnLst/>
            <a:rect l="l" t="t" r="r" b="b"/>
            <a:pathLst>
              <a:path w="379095" h="380365">
                <a:moveTo>
                  <a:pt x="183055" y="379872"/>
                </a:moveTo>
                <a:lnTo>
                  <a:pt x="136699" y="373247"/>
                </a:lnTo>
                <a:lnTo>
                  <a:pt x="93500" y="355933"/>
                </a:lnTo>
                <a:lnTo>
                  <a:pt x="55767" y="327912"/>
                </a:lnTo>
                <a:lnTo>
                  <a:pt x="25811" y="289168"/>
                </a:lnTo>
                <a:lnTo>
                  <a:pt x="10207" y="254340"/>
                </a:lnTo>
                <a:lnTo>
                  <a:pt x="0" y="179758"/>
                </a:lnTo>
                <a:lnTo>
                  <a:pt x="5238" y="142579"/>
                </a:lnTo>
                <a:lnTo>
                  <a:pt x="19137" y="103197"/>
                </a:lnTo>
                <a:lnTo>
                  <a:pt x="41436" y="67834"/>
                </a:lnTo>
                <a:lnTo>
                  <a:pt x="79518" y="32960"/>
                </a:lnTo>
                <a:lnTo>
                  <a:pt x="142265" y="5712"/>
                </a:lnTo>
                <a:lnTo>
                  <a:pt x="190624" y="0"/>
                </a:lnTo>
                <a:lnTo>
                  <a:pt x="237938" y="6167"/>
                </a:lnTo>
                <a:lnTo>
                  <a:pt x="282185" y="23729"/>
                </a:lnTo>
                <a:lnTo>
                  <a:pt x="321340" y="52200"/>
                </a:lnTo>
                <a:lnTo>
                  <a:pt x="344241" y="80000"/>
                </a:lnTo>
                <a:lnTo>
                  <a:pt x="171261" y="80000"/>
                </a:lnTo>
                <a:lnTo>
                  <a:pt x="127250" y="97970"/>
                </a:lnTo>
                <a:lnTo>
                  <a:pt x="96370" y="130428"/>
                </a:lnTo>
                <a:lnTo>
                  <a:pt x="80563" y="171034"/>
                </a:lnTo>
                <a:lnTo>
                  <a:pt x="81133" y="214483"/>
                </a:lnTo>
                <a:lnTo>
                  <a:pt x="99384" y="255469"/>
                </a:lnTo>
                <a:lnTo>
                  <a:pt x="128466" y="282955"/>
                </a:lnTo>
                <a:lnTo>
                  <a:pt x="165158" y="298720"/>
                </a:lnTo>
                <a:lnTo>
                  <a:pt x="204835" y="301006"/>
                </a:lnTo>
                <a:lnTo>
                  <a:pt x="346497" y="301006"/>
                </a:lnTo>
                <a:lnTo>
                  <a:pt x="345409" y="303089"/>
                </a:lnTo>
                <a:lnTo>
                  <a:pt x="315423" y="336265"/>
                </a:lnTo>
                <a:lnTo>
                  <a:pt x="276001" y="361125"/>
                </a:lnTo>
                <a:lnTo>
                  <a:pt x="230259" y="375826"/>
                </a:lnTo>
                <a:lnTo>
                  <a:pt x="183055" y="379872"/>
                </a:lnTo>
                <a:close/>
              </a:path>
              <a:path w="379095" h="380365">
                <a:moveTo>
                  <a:pt x="346497" y="301006"/>
                </a:moveTo>
                <a:lnTo>
                  <a:pt x="204835" y="301006"/>
                </a:lnTo>
                <a:lnTo>
                  <a:pt x="242873" y="288060"/>
                </a:lnTo>
                <a:lnTo>
                  <a:pt x="275994" y="259335"/>
                </a:lnTo>
                <a:lnTo>
                  <a:pt x="295641" y="222312"/>
                </a:lnTo>
                <a:lnTo>
                  <a:pt x="300249" y="180708"/>
                </a:lnTo>
                <a:lnTo>
                  <a:pt x="288253" y="138235"/>
                </a:lnTo>
                <a:lnTo>
                  <a:pt x="257216" y="102928"/>
                </a:lnTo>
                <a:lnTo>
                  <a:pt x="216400" y="82585"/>
                </a:lnTo>
                <a:lnTo>
                  <a:pt x="171261" y="80000"/>
                </a:lnTo>
                <a:lnTo>
                  <a:pt x="344241" y="80000"/>
                </a:lnTo>
                <a:lnTo>
                  <a:pt x="353381" y="91095"/>
                </a:lnTo>
                <a:lnTo>
                  <a:pt x="353507" y="91316"/>
                </a:lnTo>
                <a:lnTo>
                  <a:pt x="354973" y="93349"/>
                </a:lnTo>
                <a:lnTo>
                  <a:pt x="356282" y="95426"/>
                </a:lnTo>
                <a:lnTo>
                  <a:pt x="357465" y="97775"/>
                </a:lnTo>
                <a:lnTo>
                  <a:pt x="358806" y="100072"/>
                </a:lnTo>
                <a:lnTo>
                  <a:pt x="359838" y="102370"/>
                </a:lnTo>
                <a:lnTo>
                  <a:pt x="360719" y="104649"/>
                </a:lnTo>
                <a:lnTo>
                  <a:pt x="367528" y="121764"/>
                </a:lnTo>
                <a:lnTo>
                  <a:pt x="372766" y="139396"/>
                </a:lnTo>
                <a:lnTo>
                  <a:pt x="376429" y="157399"/>
                </a:lnTo>
                <a:lnTo>
                  <a:pt x="378516" y="175630"/>
                </a:lnTo>
                <a:lnTo>
                  <a:pt x="376979" y="220576"/>
                </a:lnTo>
                <a:lnTo>
                  <a:pt x="365936" y="263794"/>
                </a:lnTo>
                <a:lnTo>
                  <a:pt x="346497" y="301006"/>
                </a:lnTo>
                <a:close/>
              </a:path>
            </a:pathLst>
          </a:custGeom>
          <a:solidFill>
            <a:srgbClr val="FEBE0D"/>
          </a:solidFill>
        </p:spPr>
        <p:txBody>
          <a:bodyPr wrap="square" lIns="0" tIns="0" rIns="0" bIns="0" rtlCol="0"/>
          <a:lstStyle/>
          <a:p>
            <a:endParaRPr/>
          </a:p>
        </p:txBody>
      </p:sp>
      <p:sp>
        <p:nvSpPr>
          <p:cNvPr id="31" name="object 31"/>
          <p:cNvSpPr/>
          <p:nvPr/>
        </p:nvSpPr>
        <p:spPr>
          <a:xfrm>
            <a:off x="10057252" y="5589868"/>
            <a:ext cx="382905" cy="382270"/>
          </a:xfrm>
          <a:custGeom>
            <a:avLst/>
            <a:gdLst/>
            <a:ahLst/>
            <a:cxnLst/>
            <a:rect l="l" t="t" r="r" b="b"/>
            <a:pathLst>
              <a:path w="382904" h="382270">
                <a:moveTo>
                  <a:pt x="178327" y="382231"/>
                </a:moveTo>
                <a:lnTo>
                  <a:pt x="120798" y="368286"/>
                </a:lnTo>
                <a:lnTo>
                  <a:pt x="77350" y="343906"/>
                </a:lnTo>
                <a:lnTo>
                  <a:pt x="47247" y="316846"/>
                </a:lnTo>
                <a:lnTo>
                  <a:pt x="18231" y="274920"/>
                </a:lnTo>
                <a:lnTo>
                  <a:pt x="386" y="215390"/>
                </a:lnTo>
                <a:lnTo>
                  <a:pt x="0" y="183014"/>
                </a:lnTo>
                <a:lnTo>
                  <a:pt x="9623" y="134955"/>
                </a:lnTo>
                <a:lnTo>
                  <a:pt x="29265" y="92260"/>
                </a:lnTo>
                <a:lnTo>
                  <a:pt x="57764" y="56185"/>
                </a:lnTo>
                <a:lnTo>
                  <a:pt x="93951" y="28005"/>
                </a:lnTo>
                <a:lnTo>
                  <a:pt x="136656" y="8986"/>
                </a:lnTo>
                <a:lnTo>
                  <a:pt x="184714" y="396"/>
                </a:lnTo>
                <a:lnTo>
                  <a:pt x="188969" y="0"/>
                </a:lnTo>
                <a:lnTo>
                  <a:pt x="191278" y="62"/>
                </a:lnTo>
                <a:lnTo>
                  <a:pt x="194513" y="62"/>
                </a:lnTo>
                <a:lnTo>
                  <a:pt x="245028" y="9002"/>
                </a:lnTo>
                <a:lnTo>
                  <a:pt x="288204" y="28020"/>
                </a:lnTo>
                <a:lnTo>
                  <a:pt x="325487" y="56195"/>
                </a:lnTo>
                <a:lnTo>
                  <a:pt x="345123" y="80247"/>
                </a:lnTo>
                <a:lnTo>
                  <a:pt x="191284" y="80247"/>
                </a:lnTo>
                <a:lnTo>
                  <a:pt x="150816" y="88712"/>
                </a:lnTo>
                <a:lnTo>
                  <a:pt x="115603" y="110228"/>
                </a:lnTo>
                <a:lnTo>
                  <a:pt x="90448" y="142475"/>
                </a:lnTo>
                <a:lnTo>
                  <a:pt x="80185" y="183020"/>
                </a:lnTo>
                <a:lnTo>
                  <a:pt x="89039" y="231286"/>
                </a:lnTo>
                <a:lnTo>
                  <a:pt x="115654" y="272518"/>
                </a:lnTo>
                <a:lnTo>
                  <a:pt x="155991" y="298819"/>
                </a:lnTo>
                <a:lnTo>
                  <a:pt x="206010" y="302293"/>
                </a:lnTo>
                <a:lnTo>
                  <a:pt x="344655" y="302293"/>
                </a:lnTo>
                <a:lnTo>
                  <a:pt x="334686" y="317176"/>
                </a:lnTo>
                <a:lnTo>
                  <a:pt x="299399" y="349151"/>
                </a:lnTo>
                <a:lnTo>
                  <a:pt x="256806" y="371485"/>
                </a:lnTo>
                <a:lnTo>
                  <a:pt x="208326" y="382220"/>
                </a:lnTo>
                <a:lnTo>
                  <a:pt x="178327" y="382231"/>
                </a:lnTo>
                <a:close/>
              </a:path>
              <a:path w="382904" h="382270">
                <a:moveTo>
                  <a:pt x="194513" y="62"/>
                </a:moveTo>
                <a:lnTo>
                  <a:pt x="191278" y="62"/>
                </a:lnTo>
                <a:lnTo>
                  <a:pt x="193600" y="0"/>
                </a:lnTo>
                <a:lnTo>
                  <a:pt x="194513" y="62"/>
                </a:lnTo>
                <a:close/>
              </a:path>
              <a:path w="382904" h="382270">
                <a:moveTo>
                  <a:pt x="344655" y="302293"/>
                </a:moveTo>
                <a:lnTo>
                  <a:pt x="206010" y="302293"/>
                </a:lnTo>
                <a:lnTo>
                  <a:pt x="245850" y="287440"/>
                </a:lnTo>
                <a:lnTo>
                  <a:pt x="277487" y="261198"/>
                </a:lnTo>
                <a:lnTo>
                  <a:pt x="297470" y="225685"/>
                </a:lnTo>
                <a:lnTo>
                  <a:pt x="302344" y="183014"/>
                </a:lnTo>
                <a:lnTo>
                  <a:pt x="291050" y="142475"/>
                </a:lnTo>
                <a:lnTo>
                  <a:pt x="266646" y="110271"/>
                </a:lnTo>
                <a:lnTo>
                  <a:pt x="232326" y="88748"/>
                </a:lnTo>
                <a:lnTo>
                  <a:pt x="191284" y="80247"/>
                </a:lnTo>
                <a:lnTo>
                  <a:pt x="345123" y="80247"/>
                </a:lnTo>
                <a:lnTo>
                  <a:pt x="354930" y="92261"/>
                </a:lnTo>
                <a:lnTo>
                  <a:pt x="374587" y="134961"/>
                </a:lnTo>
                <a:lnTo>
                  <a:pt x="382507" y="183020"/>
                </a:lnTo>
                <a:lnTo>
                  <a:pt x="377661" y="232147"/>
                </a:lnTo>
                <a:lnTo>
                  <a:pt x="361247" y="277522"/>
                </a:lnTo>
                <a:lnTo>
                  <a:pt x="344655" y="302293"/>
                </a:lnTo>
                <a:close/>
              </a:path>
            </a:pathLst>
          </a:custGeom>
          <a:solidFill>
            <a:srgbClr val="FEBE0D"/>
          </a:solidFill>
        </p:spPr>
        <p:txBody>
          <a:bodyPr wrap="square" lIns="0" tIns="0" rIns="0" bIns="0" rtlCol="0"/>
          <a:lstStyle/>
          <a:p>
            <a:endParaRPr/>
          </a:p>
        </p:txBody>
      </p:sp>
      <p:grpSp>
        <p:nvGrpSpPr>
          <p:cNvPr id="32" name="object 32"/>
          <p:cNvGrpSpPr/>
          <p:nvPr/>
        </p:nvGrpSpPr>
        <p:grpSpPr>
          <a:xfrm>
            <a:off x="8464252" y="2582649"/>
            <a:ext cx="965835" cy="965835"/>
            <a:chOff x="8464252" y="2582649"/>
            <a:chExt cx="965835" cy="965835"/>
          </a:xfrm>
        </p:grpSpPr>
        <p:sp>
          <p:nvSpPr>
            <p:cNvPr id="33" name="object 33"/>
            <p:cNvSpPr/>
            <p:nvPr/>
          </p:nvSpPr>
          <p:spPr>
            <a:xfrm>
              <a:off x="8464252" y="2582649"/>
              <a:ext cx="965835" cy="965835"/>
            </a:xfrm>
            <a:custGeom>
              <a:avLst/>
              <a:gdLst/>
              <a:ahLst/>
              <a:cxnLst/>
              <a:rect l="l" t="t" r="r" b="b"/>
              <a:pathLst>
                <a:path w="965834" h="965835">
                  <a:moveTo>
                    <a:pt x="482650" y="965278"/>
                  </a:moveTo>
                  <a:lnTo>
                    <a:pt x="436157" y="963069"/>
                  </a:lnTo>
                  <a:lnTo>
                    <a:pt x="390926" y="956576"/>
                  </a:lnTo>
                  <a:lnTo>
                    <a:pt x="347147" y="946001"/>
                  </a:lnTo>
                  <a:lnTo>
                    <a:pt x="305023" y="931546"/>
                  </a:lnTo>
                  <a:lnTo>
                    <a:pt x="264755" y="913415"/>
                  </a:lnTo>
                  <a:lnTo>
                    <a:pt x="226546" y="891808"/>
                  </a:lnTo>
                  <a:lnTo>
                    <a:pt x="190599" y="866929"/>
                  </a:lnTo>
                  <a:lnTo>
                    <a:pt x="157116" y="838980"/>
                  </a:lnTo>
                  <a:lnTo>
                    <a:pt x="126298" y="808162"/>
                  </a:lnTo>
                  <a:lnTo>
                    <a:pt x="98349" y="774678"/>
                  </a:lnTo>
                  <a:lnTo>
                    <a:pt x="73470" y="738731"/>
                  </a:lnTo>
                  <a:lnTo>
                    <a:pt x="51863" y="700523"/>
                  </a:lnTo>
                  <a:lnTo>
                    <a:pt x="33731" y="660255"/>
                  </a:lnTo>
                  <a:lnTo>
                    <a:pt x="19277" y="618131"/>
                  </a:lnTo>
                  <a:lnTo>
                    <a:pt x="8702" y="574352"/>
                  </a:lnTo>
                  <a:lnTo>
                    <a:pt x="2209" y="529120"/>
                  </a:lnTo>
                  <a:lnTo>
                    <a:pt x="0" y="482635"/>
                  </a:lnTo>
                  <a:lnTo>
                    <a:pt x="2209" y="436158"/>
                  </a:lnTo>
                  <a:lnTo>
                    <a:pt x="8702" y="390926"/>
                  </a:lnTo>
                  <a:lnTo>
                    <a:pt x="19277" y="347147"/>
                  </a:lnTo>
                  <a:lnTo>
                    <a:pt x="33731" y="305023"/>
                  </a:lnTo>
                  <a:lnTo>
                    <a:pt x="51863" y="264755"/>
                  </a:lnTo>
                  <a:lnTo>
                    <a:pt x="73470" y="226547"/>
                  </a:lnTo>
                  <a:lnTo>
                    <a:pt x="98349" y="190600"/>
                  </a:lnTo>
                  <a:lnTo>
                    <a:pt x="126298" y="157116"/>
                  </a:lnTo>
                  <a:lnTo>
                    <a:pt x="157116" y="126298"/>
                  </a:lnTo>
                  <a:lnTo>
                    <a:pt x="190599" y="98349"/>
                  </a:lnTo>
                  <a:lnTo>
                    <a:pt x="226546" y="73470"/>
                  </a:lnTo>
                  <a:lnTo>
                    <a:pt x="264755" y="51863"/>
                  </a:lnTo>
                  <a:lnTo>
                    <a:pt x="305023" y="33732"/>
                  </a:lnTo>
                  <a:lnTo>
                    <a:pt x="347147" y="19277"/>
                  </a:lnTo>
                  <a:lnTo>
                    <a:pt x="390926" y="8702"/>
                  </a:lnTo>
                  <a:lnTo>
                    <a:pt x="436157" y="2209"/>
                  </a:lnTo>
                  <a:lnTo>
                    <a:pt x="482638" y="0"/>
                  </a:lnTo>
                  <a:lnTo>
                    <a:pt x="529120" y="2209"/>
                  </a:lnTo>
                  <a:lnTo>
                    <a:pt x="574351" y="8702"/>
                  </a:lnTo>
                  <a:lnTo>
                    <a:pt x="618130" y="19277"/>
                  </a:lnTo>
                  <a:lnTo>
                    <a:pt x="660255" y="33732"/>
                  </a:lnTo>
                  <a:lnTo>
                    <a:pt x="700523" y="51863"/>
                  </a:lnTo>
                  <a:lnTo>
                    <a:pt x="738731" y="73470"/>
                  </a:lnTo>
                  <a:lnTo>
                    <a:pt x="774678" y="98349"/>
                  </a:lnTo>
                  <a:lnTo>
                    <a:pt x="808162" y="126298"/>
                  </a:lnTo>
                  <a:lnTo>
                    <a:pt x="838980" y="157116"/>
                  </a:lnTo>
                  <a:lnTo>
                    <a:pt x="866929" y="190600"/>
                  </a:lnTo>
                  <a:lnTo>
                    <a:pt x="891808" y="226547"/>
                  </a:lnTo>
                  <a:lnTo>
                    <a:pt x="913415" y="264755"/>
                  </a:lnTo>
                  <a:lnTo>
                    <a:pt x="931546" y="305023"/>
                  </a:lnTo>
                  <a:lnTo>
                    <a:pt x="946001" y="347147"/>
                  </a:lnTo>
                  <a:lnTo>
                    <a:pt x="956576" y="390926"/>
                  </a:lnTo>
                  <a:lnTo>
                    <a:pt x="963069" y="436158"/>
                  </a:lnTo>
                  <a:lnTo>
                    <a:pt x="965278" y="482642"/>
                  </a:lnTo>
                  <a:lnTo>
                    <a:pt x="963069" y="529120"/>
                  </a:lnTo>
                  <a:lnTo>
                    <a:pt x="956576" y="574352"/>
                  </a:lnTo>
                  <a:lnTo>
                    <a:pt x="946001" y="618131"/>
                  </a:lnTo>
                  <a:lnTo>
                    <a:pt x="931546" y="660255"/>
                  </a:lnTo>
                  <a:lnTo>
                    <a:pt x="913415" y="700523"/>
                  </a:lnTo>
                  <a:lnTo>
                    <a:pt x="891808" y="738731"/>
                  </a:lnTo>
                  <a:lnTo>
                    <a:pt x="866929" y="774678"/>
                  </a:lnTo>
                  <a:lnTo>
                    <a:pt x="838980" y="808162"/>
                  </a:lnTo>
                  <a:lnTo>
                    <a:pt x="808162" y="838980"/>
                  </a:lnTo>
                  <a:lnTo>
                    <a:pt x="774678" y="866929"/>
                  </a:lnTo>
                  <a:lnTo>
                    <a:pt x="738731" y="891808"/>
                  </a:lnTo>
                  <a:lnTo>
                    <a:pt x="700523" y="913415"/>
                  </a:lnTo>
                  <a:lnTo>
                    <a:pt x="660255" y="931546"/>
                  </a:lnTo>
                  <a:lnTo>
                    <a:pt x="618130" y="946001"/>
                  </a:lnTo>
                  <a:lnTo>
                    <a:pt x="574351" y="956576"/>
                  </a:lnTo>
                  <a:lnTo>
                    <a:pt x="529120" y="963069"/>
                  </a:lnTo>
                  <a:lnTo>
                    <a:pt x="482650" y="965278"/>
                  </a:lnTo>
                  <a:close/>
                </a:path>
              </a:pathLst>
            </a:custGeom>
            <a:solidFill>
              <a:srgbClr val="FEBE0D"/>
            </a:solidFill>
          </p:spPr>
          <p:txBody>
            <a:bodyPr wrap="square" lIns="0" tIns="0" rIns="0" bIns="0" rtlCol="0"/>
            <a:lstStyle/>
            <a:p>
              <a:endParaRPr/>
            </a:p>
          </p:txBody>
        </p:sp>
        <p:sp>
          <p:nvSpPr>
            <p:cNvPr id="34" name="object 34"/>
            <p:cNvSpPr/>
            <p:nvPr/>
          </p:nvSpPr>
          <p:spPr>
            <a:xfrm>
              <a:off x="8682329" y="2887573"/>
              <a:ext cx="506730" cy="285115"/>
            </a:xfrm>
            <a:custGeom>
              <a:avLst/>
              <a:gdLst/>
              <a:ahLst/>
              <a:cxnLst/>
              <a:rect l="l" t="t" r="r" b="b"/>
              <a:pathLst>
                <a:path w="506729" h="285114">
                  <a:moveTo>
                    <a:pt x="137515" y="182016"/>
                  </a:moveTo>
                  <a:lnTo>
                    <a:pt x="136766" y="180213"/>
                  </a:lnTo>
                  <a:lnTo>
                    <a:pt x="133769" y="177215"/>
                  </a:lnTo>
                  <a:lnTo>
                    <a:pt x="131965" y="176466"/>
                  </a:lnTo>
                  <a:lnTo>
                    <a:pt x="58343" y="176466"/>
                  </a:lnTo>
                  <a:lnTo>
                    <a:pt x="56527" y="177215"/>
                  </a:lnTo>
                  <a:lnTo>
                    <a:pt x="53530" y="180213"/>
                  </a:lnTo>
                  <a:lnTo>
                    <a:pt x="52781" y="182016"/>
                  </a:lnTo>
                  <a:lnTo>
                    <a:pt x="52781" y="186258"/>
                  </a:lnTo>
                  <a:lnTo>
                    <a:pt x="53530" y="188061"/>
                  </a:lnTo>
                  <a:lnTo>
                    <a:pt x="56527" y="191058"/>
                  </a:lnTo>
                  <a:lnTo>
                    <a:pt x="58343" y="191808"/>
                  </a:lnTo>
                  <a:lnTo>
                    <a:pt x="129844" y="191808"/>
                  </a:lnTo>
                  <a:lnTo>
                    <a:pt x="131965" y="191808"/>
                  </a:lnTo>
                  <a:lnTo>
                    <a:pt x="133769" y="191058"/>
                  </a:lnTo>
                  <a:lnTo>
                    <a:pt x="136766" y="188061"/>
                  </a:lnTo>
                  <a:lnTo>
                    <a:pt x="137515" y="186258"/>
                  </a:lnTo>
                  <a:lnTo>
                    <a:pt x="137515" y="182016"/>
                  </a:lnTo>
                  <a:close/>
                </a:path>
                <a:path w="506729" h="285114">
                  <a:moveTo>
                    <a:pt x="137515" y="140335"/>
                  </a:moveTo>
                  <a:lnTo>
                    <a:pt x="136766" y="138531"/>
                  </a:lnTo>
                  <a:lnTo>
                    <a:pt x="133769" y="135534"/>
                  </a:lnTo>
                  <a:lnTo>
                    <a:pt x="131965" y="134785"/>
                  </a:lnTo>
                  <a:lnTo>
                    <a:pt x="32473" y="134785"/>
                  </a:lnTo>
                  <a:lnTo>
                    <a:pt x="30657" y="135534"/>
                  </a:lnTo>
                  <a:lnTo>
                    <a:pt x="27660" y="138531"/>
                  </a:lnTo>
                  <a:lnTo>
                    <a:pt x="26911" y="140335"/>
                  </a:lnTo>
                  <a:lnTo>
                    <a:pt x="26911" y="144576"/>
                  </a:lnTo>
                  <a:lnTo>
                    <a:pt x="27660" y="146380"/>
                  </a:lnTo>
                  <a:lnTo>
                    <a:pt x="30657" y="149377"/>
                  </a:lnTo>
                  <a:lnTo>
                    <a:pt x="32473" y="150126"/>
                  </a:lnTo>
                  <a:lnTo>
                    <a:pt x="129844" y="150126"/>
                  </a:lnTo>
                  <a:lnTo>
                    <a:pt x="131965" y="150126"/>
                  </a:lnTo>
                  <a:lnTo>
                    <a:pt x="133769" y="149377"/>
                  </a:lnTo>
                  <a:lnTo>
                    <a:pt x="136766" y="146380"/>
                  </a:lnTo>
                  <a:lnTo>
                    <a:pt x="137515" y="144576"/>
                  </a:lnTo>
                  <a:lnTo>
                    <a:pt x="137515" y="140335"/>
                  </a:lnTo>
                  <a:close/>
                </a:path>
                <a:path w="506729" h="285114">
                  <a:moveTo>
                    <a:pt x="137515" y="98602"/>
                  </a:moveTo>
                  <a:lnTo>
                    <a:pt x="136766" y="96799"/>
                  </a:lnTo>
                  <a:lnTo>
                    <a:pt x="133769" y="93802"/>
                  </a:lnTo>
                  <a:lnTo>
                    <a:pt x="131965" y="93052"/>
                  </a:lnTo>
                  <a:lnTo>
                    <a:pt x="58343" y="93052"/>
                  </a:lnTo>
                  <a:lnTo>
                    <a:pt x="56527" y="93802"/>
                  </a:lnTo>
                  <a:lnTo>
                    <a:pt x="53530" y="96799"/>
                  </a:lnTo>
                  <a:lnTo>
                    <a:pt x="52781" y="98602"/>
                  </a:lnTo>
                  <a:lnTo>
                    <a:pt x="52781" y="102844"/>
                  </a:lnTo>
                  <a:lnTo>
                    <a:pt x="53530" y="104648"/>
                  </a:lnTo>
                  <a:lnTo>
                    <a:pt x="56527" y="107645"/>
                  </a:lnTo>
                  <a:lnTo>
                    <a:pt x="58343" y="108394"/>
                  </a:lnTo>
                  <a:lnTo>
                    <a:pt x="129844" y="108394"/>
                  </a:lnTo>
                  <a:lnTo>
                    <a:pt x="131965" y="108394"/>
                  </a:lnTo>
                  <a:lnTo>
                    <a:pt x="133769" y="107645"/>
                  </a:lnTo>
                  <a:lnTo>
                    <a:pt x="136766" y="104648"/>
                  </a:lnTo>
                  <a:lnTo>
                    <a:pt x="137515" y="102844"/>
                  </a:lnTo>
                  <a:lnTo>
                    <a:pt x="137515" y="98602"/>
                  </a:lnTo>
                  <a:close/>
                </a:path>
                <a:path w="506729" h="285114">
                  <a:moveTo>
                    <a:pt x="447713" y="182016"/>
                  </a:moveTo>
                  <a:lnTo>
                    <a:pt x="446963" y="180213"/>
                  </a:lnTo>
                  <a:lnTo>
                    <a:pt x="443966" y="177215"/>
                  </a:lnTo>
                  <a:lnTo>
                    <a:pt x="442163" y="176466"/>
                  </a:lnTo>
                  <a:lnTo>
                    <a:pt x="374624" y="176466"/>
                  </a:lnTo>
                  <a:lnTo>
                    <a:pt x="372808" y="177215"/>
                  </a:lnTo>
                  <a:lnTo>
                    <a:pt x="369811" y="180213"/>
                  </a:lnTo>
                  <a:lnTo>
                    <a:pt x="369062" y="182016"/>
                  </a:lnTo>
                  <a:lnTo>
                    <a:pt x="369062" y="186258"/>
                  </a:lnTo>
                  <a:lnTo>
                    <a:pt x="369811" y="188061"/>
                  </a:lnTo>
                  <a:lnTo>
                    <a:pt x="372808" y="191058"/>
                  </a:lnTo>
                  <a:lnTo>
                    <a:pt x="374624" y="191808"/>
                  </a:lnTo>
                  <a:lnTo>
                    <a:pt x="440042" y="191808"/>
                  </a:lnTo>
                  <a:lnTo>
                    <a:pt x="442163" y="191808"/>
                  </a:lnTo>
                  <a:lnTo>
                    <a:pt x="443966" y="191058"/>
                  </a:lnTo>
                  <a:lnTo>
                    <a:pt x="446963" y="188061"/>
                  </a:lnTo>
                  <a:lnTo>
                    <a:pt x="447713" y="186258"/>
                  </a:lnTo>
                  <a:lnTo>
                    <a:pt x="447713" y="182016"/>
                  </a:lnTo>
                  <a:close/>
                </a:path>
                <a:path w="506729" h="285114">
                  <a:moveTo>
                    <a:pt x="447713" y="98602"/>
                  </a:moveTo>
                  <a:lnTo>
                    <a:pt x="446963" y="96799"/>
                  </a:lnTo>
                  <a:lnTo>
                    <a:pt x="443966" y="93802"/>
                  </a:lnTo>
                  <a:lnTo>
                    <a:pt x="442163" y="93052"/>
                  </a:lnTo>
                  <a:lnTo>
                    <a:pt x="374624" y="93052"/>
                  </a:lnTo>
                  <a:lnTo>
                    <a:pt x="372808" y="93802"/>
                  </a:lnTo>
                  <a:lnTo>
                    <a:pt x="369811" y="96799"/>
                  </a:lnTo>
                  <a:lnTo>
                    <a:pt x="369062" y="98602"/>
                  </a:lnTo>
                  <a:lnTo>
                    <a:pt x="369062" y="102844"/>
                  </a:lnTo>
                  <a:lnTo>
                    <a:pt x="369811" y="104648"/>
                  </a:lnTo>
                  <a:lnTo>
                    <a:pt x="372808" y="107645"/>
                  </a:lnTo>
                  <a:lnTo>
                    <a:pt x="374624" y="108394"/>
                  </a:lnTo>
                  <a:lnTo>
                    <a:pt x="440042" y="108394"/>
                  </a:lnTo>
                  <a:lnTo>
                    <a:pt x="442163" y="108394"/>
                  </a:lnTo>
                  <a:lnTo>
                    <a:pt x="443966" y="107645"/>
                  </a:lnTo>
                  <a:lnTo>
                    <a:pt x="446963" y="104648"/>
                  </a:lnTo>
                  <a:lnTo>
                    <a:pt x="447713" y="102844"/>
                  </a:lnTo>
                  <a:lnTo>
                    <a:pt x="447713" y="98602"/>
                  </a:lnTo>
                  <a:close/>
                </a:path>
                <a:path w="506729" h="285114">
                  <a:moveTo>
                    <a:pt x="473532" y="140335"/>
                  </a:moveTo>
                  <a:lnTo>
                    <a:pt x="472782" y="138531"/>
                  </a:lnTo>
                  <a:lnTo>
                    <a:pt x="469773" y="135534"/>
                  </a:lnTo>
                  <a:lnTo>
                    <a:pt x="467969" y="134785"/>
                  </a:lnTo>
                  <a:lnTo>
                    <a:pt x="374624" y="134785"/>
                  </a:lnTo>
                  <a:lnTo>
                    <a:pt x="372808" y="135534"/>
                  </a:lnTo>
                  <a:lnTo>
                    <a:pt x="369811" y="138531"/>
                  </a:lnTo>
                  <a:lnTo>
                    <a:pt x="369062" y="140335"/>
                  </a:lnTo>
                  <a:lnTo>
                    <a:pt x="369062" y="144576"/>
                  </a:lnTo>
                  <a:lnTo>
                    <a:pt x="369811" y="146380"/>
                  </a:lnTo>
                  <a:lnTo>
                    <a:pt x="372808" y="149377"/>
                  </a:lnTo>
                  <a:lnTo>
                    <a:pt x="374624" y="150126"/>
                  </a:lnTo>
                  <a:lnTo>
                    <a:pt x="465848" y="150126"/>
                  </a:lnTo>
                  <a:lnTo>
                    <a:pt x="467969" y="150126"/>
                  </a:lnTo>
                  <a:lnTo>
                    <a:pt x="469773" y="149377"/>
                  </a:lnTo>
                  <a:lnTo>
                    <a:pt x="472782" y="146380"/>
                  </a:lnTo>
                  <a:lnTo>
                    <a:pt x="473532" y="144576"/>
                  </a:lnTo>
                  <a:lnTo>
                    <a:pt x="473532" y="140335"/>
                  </a:lnTo>
                  <a:close/>
                </a:path>
                <a:path w="506729" h="285114">
                  <a:moveTo>
                    <a:pt x="506590" y="5549"/>
                  </a:moveTo>
                  <a:lnTo>
                    <a:pt x="505841" y="3746"/>
                  </a:lnTo>
                  <a:lnTo>
                    <a:pt x="502843" y="749"/>
                  </a:lnTo>
                  <a:lnTo>
                    <a:pt x="501027" y="0"/>
                  </a:lnTo>
                  <a:lnTo>
                    <a:pt x="5549" y="0"/>
                  </a:lnTo>
                  <a:lnTo>
                    <a:pt x="3746" y="749"/>
                  </a:lnTo>
                  <a:lnTo>
                    <a:pt x="749" y="3746"/>
                  </a:lnTo>
                  <a:lnTo>
                    <a:pt x="0" y="5549"/>
                  </a:lnTo>
                  <a:lnTo>
                    <a:pt x="0" y="279361"/>
                  </a:lnTo>
                  <a:lnTo>
                    <a:pt x="749" y="281178"/>
                  </a:lnTo>
                  <a:lnTo>
                    <a:pt x="3746" y="284175"/>
                  </a:lnTo>
                  <a:lnTo>
                    <a:pt x="5549" y="284924"/>
                  </a:lnTo>
                  <a:lnTo>
                    <a:pt x="313753" y="284924"/>
                  </a:lnTo>
                  <a:lnTo>
                    <a:pt x="315874" y="284924"/>
                  </a:lnTo>
                  <a:lnTo>
                    <a:pt x="317690" y="284175"/>
                  </a:lnTo>
                  <a:lnTo>
                    <a:pt x="320687" y="281178"/>
                  </a:lnTo>
                  <a:lnTo>
                    <a:pt x="321437" y="279361"/>
                  </a:lnTo>
                  <a:lnTo>
                    <a:pt x="321437" y="275132"/>
                  </a:lnTo>
                  <a:lnTo>
                    <a:pt x="320687" y="273316"/>
                  </a:lnTo>
                  <a:lnTo>
                    <a:pt x="317690" y="270319"/>
                  </a:lnTo>
                  <a:lnTo>
                    <a:pt x="315874" y="269570"/>
                  </a:lnTo>
                  <a:lnTo>
                    <a:pt x="15354" y="269570"/>
                  </a:lnTo>
                  <a:lnTo>
                    <a:pt x="15354" y="15341"/>
                  </a:lnTo>
                  <a:lnTo>
                    <a:pt x="491223" y="15341"/>
                  </a:lnTo>
                  <a:lnTo>
                    <a:pt x="491223" y="201041"/>
                  </a:lnTo>
                  <a:lnTo>
                    <a:pt x="491972" y="202857"/>
                  </a:lnTo>
                  <a:lnTo>
                    <a:pt x="494969" y="205854"/>
                  </a:lnTo>
                  <a:lnTo>
                    <a:pt x="496785" y="206603"/>
                  </a:lnTo>
                  <a:lnTo>
                    <a:pt x="501027" y="206603"/>
                  </a:lnTo>
                  <a:lnTo>
                    <a:pt x="502843" y="205854"/>
                  </a:lnTo>
                  <a:lnTo>
                    <a:pt x="505841" y="202857"/>
                  </a:lnTo>
                  <a:lnTo>
                    <a:pt x="506590" y="201041"/>
                  </a:lnTo>
                  <a:lnTo>
                    <a:pt x="506590" y="5549"/>
                  </a:lnTo>
                  <a:close/>
                </a:path>
              </a:pathLst>
            </a:custGeom>
            <a:solidFill>
              <a:srgbClr val="000000"/>
            </a:solidFill>
          </p:spPr>
          <p:txBody>
            <a:bodyPr wrap="square" lIns="0" tIns="0" rIns="0" bIns="0" rtlCol="0"/>
            <a:lstStyle/>
            <a:p>
              <a:endParaRPr/>
            </a:p>
          </p:txBody>
        </p:sp>
        <p:pic>
          <p:nvPicPr>
            <p:cNvPr id="35" name="object 35"/>
            <p:cNvPicPr/>
            <p:nvPr/>
          </p:nvPicPr>
          <p:blipFill>
            <a:blip r:embed="rId13" cstate="print"/>
            <a:stretch>
              <a:fillRect/>
            </a:stretch>
          </p:blipFill>
          <p:spPr>
            <a:xfrm>
              <a:off x="8835281" y="2929853"/>
              <a:ext cx="380496" cy="394359"/>
            </a:xfrm>
            <a:prstGeom prst="rect">
              <a:avLst/>
            </a:prstGeom>
          </p:spPr>
        </p:pic>
      </p:grpSp>
      <p:pic>
        <p:nvPicPr>
          <p:cNvPr id="36" name="object 36"/>
          <p:cNvPicPr/>
          <p:nvPr/>
        </p:nvPicPr>
        <p:blipFill>
          <a:blip r:embed="rId14" cstate="print"/>
          <a:stretch>
            <a:fillRect/>
          </a:stretch>
        </p:blipFill>
        <p:spPr>
          <a:xfrm>
            <a:off x="6091958" y="6604377"/>
            <a:ext cx="466582" cy="656590"/>
          </a:xfrm>
          <a:prstGeom prst="rect">
            <a:avLst/>
          </a:prstGeom>
        </p:spPr>
      </p:pic>
      <p:sp>
        <p:nvSpPr>
          <p:cNvPr id="37" name="object 37"/>
          <p:cNvSpPr txBox="1">
            <a:spLocks noGrp="1"/>
          </p:cNvSpPr>
          <p:nvPr>
            <p:ph type="title"/>
          </p:nvPr>
        </p:nvSpPr>
        <p:spPr>
          <a:xfrm>
            <a:off x="6431193" y="631757"/>
            <a:ext cx="6126480" cy="823594"/>
          </a:xfrm>
          <a:prstGeom prst="rect">
            <a:avLst/>
          </a:prstGeom>
        </p:spPr>
        <p:txBody>
          <a:bodyPr vert="horz" wrap="square" lIns="0" tIns="17145" rIns="0" bIns="0" rtlCol="0">
            <a:spAutoFit/>
          </a:bodyPr>
          <a:lstStyle/>
          <a:p>
            <a:pPr marL="12700">
              <a:lnSpc>
                <a:spcPct val="100000"/>
              </a:lnSpc>
              <a:spcBef>
                <a:spcPts val="135"/>
              </a:spcBef>
            </a:pPr>
            <a:r>
              <a:rPr spc="310" dirty="0">
                <a:solidFill>
                  <a:srgbClr val="FEBE0D"/>
                </a:solidFill>
                <a:latin typeface="Arial"/>
                <a:cs typeface="Arial"/>
              </a:rPr>
              <a:t>WHY</a:t>
            </a:r>
            <a:r>
              <a:rPr spc="325" dirty="0">
                <a:solidFill>
                  <a:srgbClr val="FEBE0D"/>
                </a:solidFill>
                <a:latin typeface="Arial"/>
                <a:cs typeface="Arial"/>
              </a:rPr>
              <a:t> </a:t>
            </a:r>
            <a:r>
              <a:rPr spc="-70" dirty="0">
                <a:solidFill>
                  <a:srgbClr val="000000"/>
                </a:solidFill>
                <a:latin typeface="Arial"/>
                <a:cs typeface="Arial"/>
              </a:rPr>
              <a:t>CHOOSE</a:t>
            </a:r>
            <a:r>
              <a:rPr spc="-60" dirty="0">
                <a:solidFill>
                  <a:srgbClr val="000000"/>
                </a:solidFill>
                <a:latin typeface="Arial"/>
                <a:cs typeface="Arial"/>
              </a:rPr>
              <a:t> </a:t>
            </a:r>
            <a:r>
              <a:rPr spc="-280" dirty="0">
                <a:solidFill>
                  <a:srgbClr val="000000"/>
                </a:solidFill>
                <a:latin typeface="Arial"/>
                <a:cs typeface="Arial"/>
              </a:rPr>
              <a:t>US?</a:t>
            </a:r>
          </a:p>
        </p:txBody>
      </p:sp>
      <p:sp>
        <p:nvSpPr>
          <p:cNvPr id="38" name="object 38"/>
          <p:cNvSpPr txBox="1"/>
          <p:nvPr/>
        </p:nvSpPr>
        <p:spPr>
          <a:xfrm>
            <a:off x="2213779" y="4197667"/>
            <a:ext cx="3477260" cy="759460"/>
          </a:xfrm>
          <a:prstGeom prst="rect">
            <a:avLst/>
          </a:prstGeom>
        </p:spPr>
        <p:txBody>
          <a:bodyPr vert="horz" wrap="square" lIns="0" tIns="16510" rIns="0" bIns="0" rtlCol="0">
            <a:spAutoFit/>
          </a:bodyPr>
          <a:lstStyle/>
          <a:p>
            <a:pPr marR="5080" algn="r">
              <a:lnSpc>
                <a:spcPts val="2870"/>
              </a:lnSpc>
              <a:spcBef>
                <a:spcPts val="130"/>
              </a:spcBef>
            </a:pPr>
            <a:r>
              <a:rPr sz="2500" b="1" spc="-40" dirty="0">
                <a:latin typeface="Arial"/>
                <a:cs typeface="Arial"/>
              </a:rPr>
              <a:t>Speedy</a:t>
            </a:r>
            <a:r>
              <a:rPr sz="2500" b="1" spc="-30" dirty="0">
                <a:latin typeface="Arial"/>
                <a:cs typeface="Arial"/>
              </a:rPr>
              <a:t> </a:t>
            </a:r>
            <a:r>
              <a:rPr sz="2500" b="1" spc="-55" dirty="0">
                <a:latin typeface="Arial"/>
                <a:cs typeface="Arial"/>
              </a:rPr>
              <a:t>communication</a:t>
            </a:r>
            <a:endParaRPr sz="2500">
              <a:latin typeface="Arial"/>
              <a:cs typeface="Arial"/>
            </a:endParaRPr>
          </a:p>
          <a:p>
            <a:pPr marR="5080" algn="r">
              <a:lnSpc>
                <a:spcPts val="2870"/>
              </a:lnSpc>
            </a:pPr>
            <a:r>
              <a:rPr sz="2500" b="1" spc="-85" dirty="0">
                <a:latin typeface="Arial"/>
                <a:cs typeface="Arial"/>
              </a:rPr>
              <a:t>&amp;</a:t>
            </a:r>
            <a:r>
              <a:rPr sz="2500" b="1" spc="-10" dirty="0">
                <a:latin typeface="Arial"/>
                <a:cs typeface="Arial"/>
              </a:rPr>
              <a:t> </a:t>
            </a:r>
            <a:r>
              <a:rPr sz="2500" b="1" spc="-50" dirty="0">
                <a:latin typeface="Arial"/>
                <a:cs typeface="Arial"/>
              </a:rPr>
              <a:t>Re</a:t>
            </a:r>
            <a:r>
              <a:rPr sz="2500" b="1" spc="-10" dirty="0">
                <a:latin typeface="Arial"/>
                <a:cs typeface="Arial"/>
              </a:rPr>
              <a:t>p</a:t>
            </a:r>
            <a:r>
              <a:rPr sz="2500" b="1" spc="-75" dirty="0">
                <a:latin typeface="Arial"/>
                <a:cs typeface="Arial"/>
              </a:rPr>
              <a:t>o</a:t>
            </a:r>
            <a:r>
              <a:rPr sz="2500" b="1" spc="-5" dirty="0">
                <a:latin typeface="Arial"/>
                <a:cs typeface="Arial"/>
              </a:rPr>
              <a:t>r</a:t>
            </a:r>
            <a:r>
              <a:rPr sz="2500" b="1" spc="100" dirty="0">
                <a:latin typeface="Arial"/>
                <a:cs typeface="Arial"/>
              </a:rPr>
              <a:t>t</a:t>
            </a:r>
            <a:r>
              <a:rPr sz="2500" b="1" spc="-55" dirty="0">
                <a:latin typeface="Arial"/>
                <a:cs typeface="Arial"/>
              </a:rPr>
              <a:t>i</a:t>
            </a:r>
            <a:r>
              <a:rPr sz="2500" b="1" spc="-50" dirty="0">
                <a:latin typeface="Arial"/>
                <a:cs typeface="Arial"/>
              </a:rPr>
              <a:t>n</a:t>
            </a:r>
            <a:r>
              <a:rPr sz="2500" b="1" dirty="0">
                <a:latin typeface="Arial"/>
                <a:cs typeface="Arial"/>
              </a:rPr>
              <a:t>g</a:t>
            </a:r>
            <a:endParaRPr sz="2500">
              <a:latin typeface="Arial"/>
              <a:cs typeface="Arial"/>
            </a:endParaRPr>
          </a:p>
        </p:txBody>
      </p:sp>
      <p:sp>
        <p:nvSpPr>
          <p:cNvPr id="39" name="object 39"/>
          <p:cNvSpPr txBox="1"/>
          <p:nvPr/>
        </p:nvSpPr>
        <p:spPr>
          <a:xfrm>
            <a:off x="3827811" y="8604722"/>
            <a:ext cx="3526790" cy="411480"/>
          </a:xfrm>
          <a:prstGeom prst="rect">
            <a:avLst/>
          </a:prstGeom>
        </p:spPr>
        <p:txBody>
          <a:bodyPr vert="horz" wrap="square" lIns="0" tIns="16510" rIns="0" bIns="0" rtlCol="0">
            <a:spAutoFit/>
          </a:bodyPr>
          <a:lstStyle/>
          <a:p>
            <a:pPr marL="12700">
              <a:lnSpc>
                <a:spcPct val="100000"/>
              </a:lnSpc>
              <a:spcBef>
                <a:spcPts val="130"/>
              </a:spcBef>
            </a:pPr>
            <a:r>
              <a:rPr sz="2500" b="1" spc="70" dirty="0">
                <a:latin typeface="Arial"/>
                <a:cs typeface="Arial"/>
              </a:rPr>
              <a:t>A</a:t>
            </a:r>
            <a:r>
              <a:rPr sz="2500" b="1" spc="-35" dirty="0">
                <a:latin typeface="Arial"/>
                <a:cs typeface="Arial"/>
              </a:rPr>
              <a:t> </a:t>
            </a:r>
            <a:r>
              <a:rPr sz="2500" b="1" spc="-25" dirty="0">
                <a:latin typeface="Arial"/>
                <a:cs typeface="Arial"/>
              </a:rPr>
              <a:t>competent</a:t>
            </a:r>
            <a:r>
              <a:rPr sz="2500" b="1" spc="-35" dirty="0">
                <a:latin typeface="Arial"/>
                <a:cs typeface="Arial"/>
              </a:rPr>
              <a:t> </a:t>
            </a:r>
            <a:r>
              <a:rPr sz="2500" b="1" spc="-10" dirty="0">
                <a:latin typeface="Arial"/>
                <a:cs typeface="Arial"/>
              </a:rPr>
              <a:t>workforce</a:t>
            </a:r>
            <a:endParaRPr sz="2500">
              <a:latin typeface="Arial"/>
              <a:cs typeface="Arial"/>
            </a:endParaRPr>
          </a:p>
        </p:txBody>
      </p:sp>
      <p:sp>
        <p:nvSpPr>
          <p:cNvPr id="40" name="object 40"/>
          <p:cNvSpPr txBox="1"/>
          <p:nvPr/>
        </p:nvSpPr>
        <p:spPr>
          <a:xfrm>
            <a:off x="1551448" y="6755884"/>
            <a:ext cx="3958590" cy="411480"/>
          </a:xfrm>
          <a:prstGeom prst="rect">
            <a:avLst/>
          </a:prstGeom>
        </p:spPr>
        <p:txBody>
          <a:bodyPr vert="horz" wrap="square" lIns="0" tIns="16510" rIns="0" bIns="0" rtlCol="0">
            <a:spAutoFit/>
          </a:bodyPr>
          <a:lstStyle/>
          <a:p>
            <a:pPr marL="12700">
              <a:lnSpc>
                <a:spcPct val="100000"/>
              </a:lnSpc>
              <a:spcBef>
                <a:spcPts val="130"/>
              </a:spcBef>
            </a:pPr>
            <a:r>
              <a:rPr sz="2500" b="1" spc="5" dirty="0">
                <a:latin typeface="Arial"/>
                <a:cs typeface="Arial"/>
              </a:rPr>
              <a:t>No</a:t>
            </a:r>
            <a:r>
              <a:rPr sz="2500" b="1" spc="-35" dirty="0">
                <a:latin typeface="Arial"/>
                <a:cs typeface="Arial"/>
              </a:rPr>
              <a:t> </a:t>
            </a:r>
            <a:r>
              <a:rPr sz="2500" b="1" spc="-60" dirty="0">
                <a:latin typeface="Arial"/>
                <a:cs typeface="Arial"/>
              </a:rPr>
              <a:t>compromise</a:t>
            </a:r>
            <a:r>
              <a:rPr sz="2500" b="1" spc="-30" dirty="0">
                <a:latin typeface="Arial"/>
                <a:cs typeface="Arial"/>
              </a:rPr>
              <a:t> </a:t>
            </a:r>
            <a:r>
              <a:rPr sz="2500" b="1" spc="-60" dirty="0">
                <a:latin typeface="Arial"/>
                <a:cs typeface="Arial"/>
              </a:rPr>
              <a:t>on</a:t>
            </a:r>
            <a:r>
              <a:rPr sz="2500" b="1" spc="-30" dirty="0">
                <a:latin typeface="Arial"/>
                <a:cs typeface="Arial"/>
              </a:rPr>
              <a:t> </a:t>
            </a:r>
            <a:r>
              <a:rPr sz="2500" b="1" spc="-20" dirty="0">
                <a:latin typeface="Arial"/>
                <a:cs typeface="Arial"/>
              </a:rPr>
              <a:t>Quality</a:t>
            </a:r>
            <a:endParaRPr sz="2500">
              <a:latin typeface="Arial"/>
              <a:cs typeface="Arial"/>
            </a:endParaRPr>
          </a:p>
        </p:txBody>
      </p:sp>
      <p:sp>
        <p:nvSpPr>
          <p:cNvPr id="41" name="object 41"/>
          <p:cNvSpPr txBox="1"/>
          <p:nvPr/>
        </p:nvSpPr>
        <p:spPr>
          <a:xfrm>
            <a:off x="12230620" y="3683287"/>
            <a:ext cx="5189855" cy="1108075"/>
          </a:xfrm>
          <a:prstGeom prst="rect">
            <a:avLst/>
          </a:prstGeom>
        </p:spPr>
        <p:txBody>
          <a:bodyPr vert="horz" wrap="square" lIns="0" tIns="55879" rIns="0" bIns="0" rtlCol="0">
            <a:spAutoFit/>
          </a:bodyPr>
          <a:lstStyle/>
          <a:p>
            <a:pPr marL="12700" marR="5080">
              <a:lnSpc>
                <a:spcPts val="2740"/>
              </a:lnSpc>
              <a:spcBef>
                <a:spcPts val="439"/>
              </a:spcBef>
            </a:pPr>
            <a:r>
              <a:rPr sz="2500" b="1" spc="70" dirty="0">
                <a:latin typeface="Arial"/>
                <a:cs typeface="Arial"/>
              </a:rPr>
              <a:t>A</a:t>
            </a:r>
            <a:r>
              <a:rPr sz="2500" b="1" spc="-20" dirty="0">
                <a:latin typeface="Arial"/>
                <a:cs typeface="Arial"/>
              </a:rPr>
              <a:t> </a:t>
            </a:r>
            <a:r>
              <a:rPr sz="2500" b="1" spc="-25" dirty="0">
                <a:latin typeface="Arial"/>
                <a:cs typeface="Arial"/>
              </a:rPr>
              <a:t>qualified</a:t>
            </a:r>
            <a:r>
              <a:rPr sz="2500" b="1" spc="-15" dirty="0">
                <a:latin typeface="Arial"/>
                <a:cs typeface="Arial"/>
              </a:rPr>
              <a:t> </a:t>
            </a:r>
            <a:r>
              <a:rPr sz="2500" b="1" spc="-30" dirty="0">
                <a:latin typeface="Arial"/>
                <a:cs typeface="Arial"/>
              </a:rPr>
              <a:t>and</a:t>
            </a:r>
            <a:r>
              <a:rPr sz="2500" b="1" spc="-20" dirty="0">
                <a:latin typeface="Arial"/>
                <a:cs typeface="Arial"/>
              </a:rPr>
              <a:t> </a:t>
            </a:r>
            <a:r>
              <a:rPr sz="2500" b="1" spc="-60" dirty="0">
                <a:latin typeface="Arial"/>
                <a:cs typeface="Arial"/>
              </a:rPr>
              <a:t>skilled</a:t>
            </a:r>
            <a:r>
              <a:rPr sz="2500" b="1" spc="-15" dirty="0">
                <a:latin typeface="Arial"/>
                <a:cs typeface="Arial"/>
              </a:rPr>
              <a:t> </a:t>
            </a:r>
            <a:r>
              <a:rPr sz="2500" b="1" spc="-55" dirty="0">
                <a:latin typeface="Arial"/>
                <a:cs typeface="Arial"/>
              </a:rPr>
              <a:t>professional </a:t>
            </a:r>
            <a:r>
              <a:rPr sz="2500" b="1" spc="-680" dirty="0">
                <a:latin typeface="Arial"/>
                <a:cs typeface="Arial"/>
              </a:rPr>
              <a:t> </a:t>
            </a:r>
            <a:r>
              <a:rPr sz="2500" b="1" spc="30" dirty="0">
                <a:latin typeface="Arial"/>
                <a:cs typeface="Arial"/>
              </a:rPr>
              <a:t>who </a:t>
            </a:r>
            <a:r>
              <a:rPr sz="2500" b="1" spc="-35" dirty="0">
                <a:latin typeface="Arial"/>
                <a:cs typeface="Arial"/>
              </a:rPr>
              <a:t>provide </a:t>
            </a:r>
            <a:r>
              <a:rPr sz="2500" b="1" spc="-20" dirty="0">
                <a:latin typeface="Arial"/>
                <a:cs typeface="Arial"/>
              </a:rPr>
              <a:t>stress-free </a:t>
            </a:r>
            <a:r>
              <a:rPr sz="2500" b="1" spc="-30" dirty="0">
                <a:latin typeface="Arial"/>
                <a:cs typeface="Arial"/>
              </a:rPr>
              <a:t>and </a:t>
            </a:r>
            <a:r>
              <a:rPr sz="2500" b="1" spc="-25" dirty="0">
                <a:latin typeface="Arial"/>
                <a:cs typeface="Arial"/>
              </a:rPr>
              <a:t> </a:t>
            </a:r>
            <a:r>
              <a:rPr sz="2500" b="1" spc="-40" dirty="0">
                <a:latin typeface="Arial"/>
                <a:cs typeface="Arial"/>
              </a:rPr>
              <a:t>satisfactory</a:t>
            </a:r>
            <a:r>
              <a:rPr sz="2500" b="1" spc="-15" dirty="0">
                <a:latin typeface="Arial"/>
                <a:cs typeface="Arial"/>
              </a:rPr>
              <a:t> </a:t>
            </a:r>
            <a:r>
              <a:rPr sz="2500" b="1" spc="-90" dirty="0">
                <a:latin typeface="Arial"/>
                <a:cs typeface="Arial"/>
              </a:rPr>
              <a:t>services</a:t>
            </a:r>
            <a:endParaRPr sz="2500">
              <a:latin typeface="Arial"/>
              <a:cs typeface="Arial"/>
            </a:endParaRPr>
          </a:p>
        </p:txBody>
      </p:sp>
      <p:sp>
        <p:nvSpPr>
          <p:cNvPr id="42" name="object 42"/>
          <p:cNvSpPr txBox="1"/>
          <p:nvPr/>
        </p:nvSpPr>
        <p:spPr>
          <a:xfrm>
            <a:off x="12780359" y="5901878"/>
            <a:ext cx="3910965" cy="411480"/>
          </a:xfrm>
          <a:prstGeom prst="rect">
            <a:avLst/>
          </a:prstGeom>
        </p:spPr>
        <p:txBody>
          <a:bodyPr vert="horz" wrap="square" lIns="0" tIns="16510" rIns="0" bIns="0" rtlCol="0">
            <a:spAutoFit/>
          </a:bodyPr>
          <a:lstStyle/>
          <a:p>
            <a:pPr marL="12700">
              <a:lnSpc>
                <a:spcPct val="100000"/>
              </a:lnSpc>
              <a:spcBef>
                <a:spcPts val="130"/>
              </a:spcBef>
            </a:pPr>
            <a:r>
              <a:rPr sz="2500" b="1" spc="-35" dirty="0">
                <a:latin typeface="Arial"/>
                <a:cs typeface="Arial"/>
              </a:rPr>
              <a:t>Timely</a:t>
            </a:r>
            <a:r>
              <a:rPr sz="2500" b="1" spc="-15" dirty="0">
                <a:latin typeface="Arial"/>
                <a:cs typeface="Arial"/>
              </a:rPr>
              <a:t> </a:t>
            </a:r>
            <a:r>
              <a:rPr sz="2500" b="1" spc="-45" dirty="0">
                <a:latin typeface="Arial"/>
                <a:cs typeface="Arial"/>
              </a:rPr>
              <a:t>delivery</a:t>
            </a:r>
            <a:r>
              <a:rPr sz="2500" b="1" spc="-15" dirty="0">
                <a:latin typeface="Arial"/>
                <a:cs typeface="Arial"/>
              </a:rPr>
              <a:t> </a:t>
            </a:r>
            <a:r>
              <a:rPr sz="2500" b="1" dirty="0">
                <a:latin typeface="Arial"/>
                <a:cs typeface="Arial"/>
              </a:rPr>
              <a:t>of</a:t>
            </a:r>
            <a:r>
              <a:rPr sz="2500" b="1" spc="-15" dirty="0">
                <a:latin typeface="Arial"/>
                <a:cs typeface="Arial"/>
              </a:rPr>
              <a:t> </a:t>
            </a:r>
            <a:r>
              <a:rPr sz="2500" b="1" spc="-90" dirty="0">
                <a:latin typeface="Arial"/>
                <a:cs typeface="Arial"/>
              </a:rPr>
              <a:t>services</a:t>
            </a:r>
            <a:endParaRPr sz="2500">
              <a:latin typeface="Arial"/>
              <a:cs typeface="Arial"/>
            </a:endParaRPr>
          </a:p>
        </p:txBody>
      </p:sp>
      <p:sp>
        <p:nvSpPr>
          <p:cNvPr id="43" name="object 43"/>
          <p:cNvSpPr txBox="1"/>
          <p:nvPr/>
        </p:nvSpPr>
        <p:spPr>
          <a:xfrm>
            <a:off x="11965988" y="7626639"/>
            <a:ext cx="4580255" cy="759460"/>
          </a:xfrm>
          <a:prstGeom prst="rect">
            <a:avLst/>
          </a:prstGeom>
        </p:spPr>
        <p:txBody>
          <a:bodyPr vert="horz" wrap="square" lIns="0" tIns="55879" rIns="0" bIns="0" rtlCol="0">
            <a:spAutoFit/>
          </a:bodyPr>
          <a:lstStyle/>
          <a:p>
            <a:pPr marL="12700" marR="5080">
              <a:lnSpc>
                <a:spcPts val="2740"/>
              </a:lnSpc>
              <a:spcBef>
                <a:spcPts val="439"/>
              </a:spcBef>
            </a:pPr>
            <a:r>
              <a:rPr sz="2500" b="1" spc="-30" dirty="0">
                <a:latin typeface="Arial"/>
                <a:cs typeface="Arial"/>
              </a:rPr>
              <a:t>Significant</a:t>
            </a:r>
            <a:r>
              <a:rPr sz="2500" b="1" spc="-25" dirty="0">
                <a:latin typeface="Arial"/>
                <a:cs typeface="Arial"/>
              </a:rPr>
              <a:t> improvement </a:t>
            </a:r>
            <a:r>
              <a:rPr sz="2500" b="1" spc="-50" dirty="0">
                <a:latin typeface="Arial"/>
                <a:cs typeface="Arial"/>
              </a:rPr>
              <a:t>in</a:t>
            </a:r>
            <a:r>
              <a:rPr sz="2500" b="1" spc="-20" dirty="0">
                <a:latin typeface="Arial"/>
                <a:cs typeface="Arial"/>
              </a:rPr>
              <a:t> </a:t>
            </a:r>
            <a:r>
              <a:rPr sz="2500" b="1" dirty="0">
                <a:latin typeface="Arial"/>
                <a:cs typeface="Arial"/>
              </a:rPr>
              <a:t>the </a:t>
            </a:r>
            <a:r>
              <a:rPr sz="2500" b="1" spc="-680" dirty="0">
                <a:latin typeface="Arial"/>
                <a:cs typeface="Arial"/>
              </a:rPr>
              <a:t> </a:t>
            </a:r>
            <a:r>
              <a:rPr sz="2500" b="1" spc="-30" dirty="0">
                <a:latin typeface="Arial"/>
                <a:cs typeface="Arial"/>
              </a:rPr>
              <a:t>productivity</a:t>
            </a:r>
            <a:r>
              <a:rPr sz="2500" b="1" spc="-20" dirty="0">
                <a:latin typeface="Arial"/>
                <a:cs typeface="Arial"/>
              </a:rPr>
              <a:t> </a:t>
            </a:r>
            <a:r>
              <a:rPr sz="2500" b="1" dirty="0">
                <a:latin typeface="Arial"/>
                <a:cs typeface="Arial"/>
              </a:rPr>
              <a:t>of</a:t>
            </a:r>
            <a:r>
              <a:rPr sz="2500" b="1" spc="-15" dirty="0">
                <a:latin typeface="Arial"/>
                <a:cs typeface="Arial"/>
              </a:rPr>
              <a:t> </a:t>
            </a:r>
            <a:r>
              <a:rPr sz="2500" b="1" spc="-50" dirty="0">
                <a:latin typeface="Arial"/>
                <a:cs typeface="Arial"/>
              </a:rPr>
              <a:t>your</a:t>
            </a:r>
            <a:r>
              <a:rPr sz="2500" b="1" spc="-15" dirty="0">
                <a:latin typeface="Arial"/>
                <a:cs typeface="Arial"/>
              </a:rPr>
              <a:t> </a:t>
            </a:r>
            <a:r>
              <a:rPr sz="2500" b="1" spc="-90" dirty="0">
                <a:latin typeface="Arial"/>
                <a:cs typeface="Arial"/>
              </a:rPr>
              <a:t>business</a:t>
            </a:r>
            <a:endParaRPr sz="2500">
              <a:latin typeface="Arial"/>
              <a:cs typeface="Arial"/>
            </a:endParaRPr>
          </a:p>
        </p:txBody>
      </p:sp>
      <p:sp>
        <p:nvSpPr>
          <p:cNvPr id="44" name="object 44"/>
          <p:cNvSpPr/>
          <p:nvPr/>
        </p:nvSpPr>
        <p:spPr>
          <a:xfrm>
            <a:off x="8007008" y="8509962"/>
            <a:ext cx="408940" cy="542925"/>
          </a:xfrm>
          <a:custGeom>
            <a:avLst/>
            <a:gdLst/>
            <a:ahLst/>
            <a:cxnLst/>
            <a:rect l="l" t="t" r="r" b="b"/>
            <a:pathLst>
              <a:path w="408940" h="542925">
                <a:moveTo>
                  <a:pt x="244759" y="446913"/>
                </a:moveTo>
                <a:lnTo>
                  <a:pt x="163375" y="446686"/>
                </a:lnTo>
                <a:lnTo>
                  <a:pt x="162684" y="439363"/>
                </a:lnTo>
                <a:lnTo>
                  <a:pt x="162038" y="432106"/>
                </a:lnTo>
                <a:lnTo>
                  <a:pt x="161316" y="424784"/>
                </a:lnTo>
                <a:lnTo>
                  <a:pt x="150189" y="372700"/>
                </a:lnTo>
                <a:lnTo>
                  <a:pt x="128258" y="332309"/>
                </a:lnTo>
                <a:lnTo>
                  <a:pt x="120976" y="324080"/>
                </a:lnTo>
                <a:lnTo>
                  <a:pt x="117260" y="320079"/>
                </a:lnTo>
                <a:lnTo>
                  <a:pt x="95755" y="291004"/>
                </a:lnTo>
                <a:lnTo>
                  <a:pt x="83792" y="259833"/>
                </a:lnTo>
                <a:lnTo>
                  <a:pt x="81699" y="226737"/>
                </a:lnTo>
                <a:lnTo>
                  <a:pt x="89803" y="191886"/>
                </a:lnTo>
                <a:lnTo>
                  <a:pt x="106449" y="160348"/>
                </a:lnTo>
                <a:lnTo>
                  <a:pt x="129623" y="136623"/>
                </a:lnTo>
                <a:lnTo>
                  <a:pt x="158940" y="120882"/>
                </a:lnTo>
                <a:lnTo>
                  <a:pt x="194017" y="113295"/>
                </a:lnTo>
                <a:lnTo>
                  <a:pt x="237003" y="117022"/>
                </a:lnTo>
                <a:lnTo>
                  <a:pt x="273881" y="134434"/>
                </a:lnTo>
                <a:lnTo>
                  <a:pt x="302488" y="162528"/>
                </a:lnTo>
                <a:lnTo>
                  <a:pt x="320660" y="198303"/>
                </a:lnTo>
                <a:lnTo>
                  <a:pt x="326232" y="238760"/>
                </a:lnTo>
                <a:lnTo>
                  <a:pt x="317041" y="280896"/>
                </a:lnTo>
                <a:lnTo>
                  <a:pt x="312542" y="291004"/>
                </a:lnTo>
                <a:lnTo>
                  <a:pt x="307132" y="300358"/>
                </a:lnTo>
                <a:lnTo>
                  <a:pt x="300707" y="309139"/>
                </a:lnTo>
                <a:lnTo>
                  <a:pt x="293301" y="317286"/>
                </a:lnTo>
                <a:lnTo>
                  <a:pt x="278443" y="333892"/>
                </a:lnTo>
                <a:lnTo>
                  <a:pt x="257813" y="371979"/>
                </a:lnTo>
                <a:lnTo>
                  <a:pt x="248276" y="416327"/>
                </a:lnTo>
                <a:lnTo>
                  <a:pt x="246846" y="427849"/>
                </a:lnTo>
                <a:lnTo>
                  <a:pt x="245358" y="439414"/>
                </a:lnTo>
                <a:lnTo>
                  <a:pt x="244987" y="441855"/>
                </a:lnTo>
                <a:lnTo>
                  <a:pt x="244987" y="444270"/>
                </a:lnTo>
                <a:lnTo>
                  <a:pt x="244759" y="446913"/>
                </a:lnTo>
                <a:close/>
              </a:path>
              <a:path w="408940" h="542925">
                <a:moveTo>
                  <a:pt x="165160" y="542493"/>
                </a:moveTo>
                <a:lnTo>
                  <a:pt x="162800" y="541521"/>
                </a:lnTo>
                <a:lnTo>
                  <a:pt x="158880" y="537607"/>
                </a:lnTo>
                <a:lnTo>
                  <a:pt x="157912" y="535278"/>
                </a:lnTo>
                <a:lnTo>
                  <a:pt x="157912" y="484777"/>
                </a:lnTo>
                <a:lnTo>
                  <a:pt x="158889" y="482427"/>
                </a:lnTo>
                <a:lnTo>
                  <a:pt x="162800" y="478534"/>
                </a:lnTo>
                <a:lnTo>
                  <a:pt x="165160" y="477562"/>
                </a:lnTo>
                <a:lnTo>
                  <a:pt x="243719" y="477579"/>
                </a:lnTo>
                <a:lnTo>
                  <a:pt x="246065" y="478558"/>
                </a:lnTo>
                <a:lnTo>
                  <a:pt x="249943" y="482448"/>
                </a:lnTo>
                <a:lnTo>
                  <a:pt x="250904" y="484777"/>
                </a:lnTo>
                <a:lnTo>
                  <a:pt x="250903" y="535278"/>
                </a:lnTo>
                <a:lnTo>
                  <a:pt x="249922" y="537628"/>
                </a:lnTo>
                <a:lnTo>
                  <a:pt x="246065" y="541497"/>
                </a:lnTo>
                <a:lnTo>
                  <a:pt x="243719" y="542476"/>
                </a:lnTo>
                <a:lnTo>
                  <a:pt x="165160" y="542493"/>
                </a:lnTo>
                <a:close/>
              </a:path>
              <a:path w="408940" h="542925">
                <a:moveTo>
                  <a:pt x="14675" y="354228"/>
                </a:moveTo>
                <a:lnTo>
                  <a:pt x="7942" y="354129"/>
                </a:lnTo>
                <a:lnTo>
                  <a:pt x="4378" y="351939"/>
                </a:lnTo>
                <a:lnTo>
                  <a:pt x="2124" y="347635"/>
                </a:lnTo>
                <a:lnTo>
                  <a:pt x="488" y="344961"/>
                </a:lnTo>
                <a:lnTo>
                  <a:pt x="42323" y="310566"/>
                </a:lnTo>
                <a:lnTo>
                  <a:pt x="45812" y="309585"/>
                </a:lnTo>
                <a:lnTo>
                  <a:pt x="47177" y="309434"/>
                </a:lnTo>
                <a:lnTo>
                  <a:pt x="59009" y="318116"/>
                </a:lnTo>
                <a:lnTo>
                  <a:pt x="60060" y="320665"/>
                </a:lnTo>
                <a:lnTo>
                  <a:pt x="26824" y="348070"/>
                </a:lnTo>
                <a:lnTo>
                  <a:pt x="16419" y="353800"/>
                </a:lnTo>
                <a:lnTo>
                  <a:pt x="14675" y="354228"/>
                </a:lnTo>
                <a:close/>
              </a:path>
              <a:path w="408940" h="542925">
                <a:moveTo>
                  <a:pt x="45453" y="154458"/>
                </a:moveTo>
                <a:lnTo>
                  <a:pt x="43632" y="153980"/>
                </a:lnTo>
                <a:lnTo>
                  <a:pt x="41944" y="153006"/>
                </a:lnTo>
                <a:lnTo>
                  <a:pt x="32432" y="147776"/>
                </a:lnTo>
                <a:lnTo>
                  <a:pt x="1441" y="126280"/>
                </a:lnTo>
                <a:lnTo>
                  <a:pt x="1322" y="125986"/>
                </a:lnTo>
                <a:lnTo>
                  <a:pt x="1170" y="125709"/>
                </a:lnTo>
                <a:lnTo>
                  <a:pt x="986" y="125450"/>
                </a:lnTo>
                <a:lnTo>
                  <a:pt x="455" y="124468"/>
                </a:lnTo>
                <a:lnTo>
                  <a:pt x="14725" y="108985"/>
                </a:lnTo>
                <a:lnTo>
                  <a:pt x="18507" y="111105"/>
                </a:lnTo>
                <a:lnTo>
                  <a:pt x="27895" y="116276"/>
                </a:lnTo>
                <a:lnTo>
                  <a:pt x="60241" y="141876"/>
                </a:lnTo>
                <a:lnTo>
                  <a:pt x="59842" y="144840"/>
                </a:lnTo>
                <a:lnTo>
                  <a:pt x="58183" y="147776"/>
                </a:lnTo>
                <a:lnTo>
                  <a:pt x="56611" y="150812"/>
                </a:lnTo>
                <a:lnTo>
                  <a:pt x="54083" y="152926"/>
                </a:lnTo>
                <a:lnTo>
                  <a:pt x="50666" y="153987"/>
                </a:lnTo>
                <a:lnTo>
                  <a:pt x="49600" y="154292"/>
                </a:lnTo>
                <a:lnTo>
                  <a:pt x="48513" y="154443"/>
                </a:lnTo>
                <a:lnTo>
                  <a:pt x="45453" y="154458"/>
                </a:lnTo>
                <a:close/>
              </a:path>
              <a:path w="408940" h="542925">
                <a:moveTo>
                  <a:pt x="207258" y="64235"/>
                </a:moveTo>
                <a:lnTo>
                  <a:pt x="203650" y="64147"/>
                </a:lnTo>
                <a:lnTo>
                  <a:pt x="201868" y="64147"/>
                </a:lnTo>
                <a:lnTo>
                  <a:pt x="200255" y="63816"/>
                </a:lnTo>
                <a:lnTo>
                  <a:pt x="191200" y="52502"/>
                </a:lnTo>
                <a:lnTo>
                  <a:pt x="191355" y="50859"/>
                </a:lnTo>
                <a:lnTo>
                  <a:pt x="191340" y="11469"/>
                </a:lnTo>
                <a:lnTo>
                  <a:pt x="202185" y="0"/>
                </a:lnTo>
                <a:lnTo>
                  <a:pt x="205692" y="0"/>
                </a:lnTo>
                <a:lnTo>
                  <a:pt x="216567" y="11469"/>
                </a:lnTo>
                <a:lnTo>
                  <a:pt x="216562" y="54754"/>
                </a:lnTo>
                <a:lnTo>
                  <a:pt x="215247" y="58101"/>
                </a:lnTo>
                <a:lnTo>
                  <a:pt x="212524" y="60900"/>
                </a:lnTo>
                <a:lnTo>
                  <a:pt x="210115" y="63153"/>
                </a:lnTo>
                <a:lnTo>
                  <a:pt x="207491" y="64147"/>
                </a:lnTo>
                <a:lnTo>
                  <a:pt x="203650" y="64147"/>
                </a:lnTo>
                <a:lnTo>
                  <a:pt x="207466" y="64156"/>
                </a:lnTo>
                <a:lnTo>
                  <a:pt x="207258" y="64235"/>
                </a:lnTo>
                <a:close/>
              </a:path>
              <a:path w="408940" h="542925">
                <a:moveTo>
                  <a:pt x="360502" y="154365"/>
                </a:moveTo>
                <a:lnTo>
                  <a:pt x="355622" y="154341"/>
                </a:lnTo>
                <a:lnTo>
                  <a:pt x="352045" y="152210"/>
                </a:lnTo>
                <a:lnTo>
                  <a:pt x="349689" y="147872"/>
                </a:lnTo>
                <a:lnTo>
                  <a:pt x="348916" y="146492"/>
                </a:lnTo>
                <a:lnTo>
                  <a:pt x="348412" y="144937"/>
                </a:lnTo>
                <a:lnTo>
                  <a:pt x="348030" y="141625"/>
                </a:lnTo>
                <a:lnTo>
                  <a:pt x="348166" y="139997"/>
                </a:lnTo>
                <a:lnTo>
                  <a:pt x="354662" y="130885"/>
                </a:lnTo>
                <a:lnTo>
                  <a:pt x="371206" y="121222"/>
                </a:lnTo>
                <a:lnTo>
                  <a:pt x="387807" y="111785"/>
                </a:lnTo>
                <a:lnTo>
                  <a:pt x="392034" y="109283"/>
                </a:lnTo>
                <a:lnTo>
                  <a:pt x="396358" y="109107"/>
                </a:lnTo>
                <a:lnTo>
                  <a:pt x="400777" y="111256"/>
                </a:lnTo>
                <a:lnTo>
                  <a:pt x="405312" y="113625"/>
                </a:lnTo>
                <a:lnTo>
                  <a:pt x="407789" y="117349"/>
                </a:lnTo>
                <a:lnTo>
                  <a:pt x="408210" y="122430"/>
                </a:lnTo>
                <a:lnTo>
                  <a:pt x="408437" y="123940"/>
                </a:lnTo>
                <a:lnTo>
                  <a:pt x="407451" y="125148"/>
                </a:lnTo>
                <a:lnTo>
                  <a:pt x="406541" y="126507"/>
                </a:lnTo>
                <a:lnTo>
                  <a:pt x="406086" y="127261"/>
                </a:lnTo>
                <a:lnTo>
                  <a:pt x="404825" y="129534"/>
                </a:lnTo>
                <a:lnTo>
                  <a:pt x="403131" y="131421"/>
                </a:lnTo>
                <a:lnTo>
                  <a:pt x="401004" y="132924"/>
                </a:lnTo>
                <a:lnTo>
                  <a:pt x="392474" y="138029"/>
                </a:lnTo>
                <a:lnTo>
                  <a:pt x="383901" y="143021"/>
                </a:lnTo>
                <a:lnTo>
                  <a:pt x="367025" y="152553"/>
                </a:lnTo>
                <a:lnTo>
                  <a:pt x="365013" y="153737"/>
                </a:lnTo>
                <a:lnTo>
                  <a:pt x="362839" y="154341"/>
                </a:lnTo>
                <a:lnTo>
                  <a:pt x="360502" y="154365"/>
                </a:lnTo>
                <a:close/>
              </a:path>
              <a:path w="408940" h="542925">
                <a:moveTo>
                  <a:pt x="397251" y="354307"/>
                </a:moveTo>
                <a:lnTo>
                  <a:pt x="394330" y="354203"/>
                </a:lnTo>
                <a:lnTo>
                  <a:pt x="393495" y="354203"/>
                </a:lnTo>
                <a:lnTo>
                  <a:pt x="391751" y="353599"/>
                </a:lnTo>
                <a:lnTo>
                  <a:pt x="390228" y="353130"/>
                </a:lnTo>
                <a:lnTo>
                  <a:pt x="388762" y="352526"/>
                </a:lnTo>
                <a:lnTo>
                  <a:pt x="387352" y="351787"/>
                </a:lnTo>
                <a:lnTo>
                  <a:pt x="355496" y="333442"/>
                </a:lnTo>
                <a:lnTo>
                  <a:pt x="353917" y="332682"/>
                </a:lnTo>
                <a:lnTo>
                  <a:pt x="348225" y="321230"/>
                </a:lnTo>
                <a:lnTo>
                  <a:pt x="348418" y="319031"/>
                </a:lnTo>
                <a:lnTo>
                  <a:pt x="360903" y="309062"/>
                </a:lnTo>
                <a:lnTo>
                  <a:pt x="364544" y="309641"/>
                </a:lnTo>
                <a:lnTo>
                  <a:pt x="367935" y="311774"/>
                </a:lnTo>
                <a:lnTo>
                  <a:pt x="401004" y="330724"/>
                </a:lnTo>
                <a:lnTo>
                  <a:pt x="403555" y="332092"/>
                </a:lnTo>
                <a:lnTo>
                  <a:pt x="405380" y="334111"/>
                </a:lnTo>
                <a:lnTo>
                  <a:pt x="407576" y="339449"/>
                </a:lnTo>
                <a:lnTo>
                  <a:pt x="407698" y="342161"/>
                </a:lnTo>
                <a:lnTo>
                  <a:pt x="406844" y="344917"/>
                </a:lnTo>
                <a:lnTo>
                  <a:pt x="406110" y="347734"/>
                </a:lnTo>
                <a:lnTo>
                  <a:pt x="404571" y="350012"/>
                </a:lnTo>
                <a:lnTo>
                  <a:pt x="399884" y="353490"/>
                </a:lnTo>
                <a:lnTo>
                  <a:pt x="397251" y="354307"/>
                </a:lnTo>
                <a:close/>
              </a:path>
            </a:pathLst>
          </a:custGeom>
          <a:solidFill>
            <a:srgbClr val="FFFFFF"/>
          </a:solidFill>
        </p:spPr>
        <p:txBody>
          <a:bodyPr wrap="square" lIns="0" tIns="0" rIns="0" bIns="0" rtlCol="0"/>
          <a:lstStyle/>
          <a:p>
            <a:endParaRPr/>
          </a:p>
        </p:txBody>
      </p:sp>
      <p:sp>
        <p:nvSpPr>
          <p:cNvPr id="45" name="object 45"/>
          <p:cNvSpPr txBox="1"/>
          <p:nvPr/>
        </p:nvSpPr>
        <p:spPr>
          <a:xfrm>
            <a:off x="1928714" y="2143546"/>
            <a:ext cx="7279005" cy="763905"/>
          </a:xfrm>
          <a:prstGeom prst="rect">
            <a:avLst/>
          </a:prstGeom>
        </p:spPr>
        <p:txBody>
          <a:bodyPr vert="horz" wrap="square" lIns="0" tIns="51435" rIns="0" bIns="0" rtlCol="0">
            <a:spAutoFit/>
          </a:bodyPr>
          <a:lstStyle/>
          <a:p>
            <a:pPr marL="12700" marR="5080" indent="55880">
              <a:lnSpc>
                <a:spcPts val="2780"/>
              </a:lnSpc>
              <a:spcBef>
                <a:spcPts val="405"/>
              </a:spcBef>
              <a:tabLst>
                <a:tab pos="6824980" algn="l"/>
                <a:tab pos="7265670" algn="l"/>
              </a:tabLst>
            </a:pPr>
            <a:r>
              <a:rPr sz="2500" b="1" spc="200" dirty="0">
                <a:latin typeface="Arial"/>
                <a:cs typeface="Arial"/>
              </a:rPr>
              <a:t>We </a:t>
            </a:r>
            <a:r>
              <a:rPr sz="2500" b="1" spc="-30" dirty="0">
                <a:latin typeface="Arial"/>
                <a:cs typeface="Arial"/>
              </a:rPr>
              <a:t>fully appreciate </a:t>
            </a:r>
            <a:r>
              <a:rPr sz="2500" b="1" dirty="0">
                <a:latin typeface="Arial"/>
                <a:cs typeface="Arial"/>
              </a:rPr>
              <a:t>the </a:t>
            </a:r>
            <a:r>
              <a:rPr sz="2500" b="1" spc="-50" dirty="0">
                <a:latin typeface="Arial"/>
                <a:cs typeface="Arial"/>
              </a:rPr>
              <a:t>value </a:t>
            </a:r>
            <a:r>
              <a:rPr sz="2500" b="1" dirty="0">
                <a:latin typeface="Arial"/>
                <a:cs typeface="Arial"/>
              </a:rPr>
              <a:t>of </a:t>
            </a:r>
            <a:r>
              <a:rPr sz="2500" b="1" spc="-65" dirty="0">
                <a:latin typeface="Arial"/>
                <a:cs typeface="Arial"/>
              </a:rPr>
              <a:t>customer’s </a:t>
            </a:r>
            <a:r>
              <a:rPr sz="2500" b="1" spc="-60" dirty="0">
                <a:latin typeface="Arial"/>
                <a:cs typeface="Arial"/>
              </a:rPr>
              <a:t> </a:t>
            </a:r>
            <a:r>
              <a:rPr sz="2500" b="1" spc="-50" dirty="0">
                <a:latin typeface="Arial"/>
                <a:cs typeface="Arial"/>
              </a:rPr>
              <a:t>money</a:t>
            </a:r>
            <a:r>
              <a:rPr sz="2500" b="1" spc="-15" dirty="0">
                <a:latin typeface="Arial"/>
                <a:cs typeface="Arial"/>
              </a:rPr>
              <a:t> </a:t>
            </a:r>
            <a:r>
              <a:rPr sz="2500" b="1" spc="-125" dirty="0">
                <a:latin typeface="Arial"/>
                <a:cs typeface="Arial"/>
              </a:rPr>
              <a:t>–</a:t>
            </a:r>
            <a:r>
              <a:rPr sz="2500" b="1" spc="-15" dirty="0">
                <a:latin typeface="Arial"/>
                <a:cs typeface="Arial"/>
              </a:rPr>
              <a:t> </a:t>
            </a:r>
            <a:r>
              <a:rPr sz="2500" b="1" spc="-25" dirty="0">
                <a:latin typeface="Arial"/>
                <a:cs typeface="Arial"/>
              </a:rPr>
              <a:t>unbeaten</a:t>
            </a:r>
            <a:r>
              <a:rPr sz="2500" b="1" spc="-10" dirty="0">
                <a:latin typeface="Arial"/>
                <a:cs typeface="Arial"/>
              </a:rPr>
              <a:t> </a:t>
            </a:r>
            <a:r>
              <a:rPr sz="2500" b="1" spc="-60" dirty="0">
                <a:latin typeface="Arial"/>
                <a:cs typeface="Arial"/>
              </a:rPr>
              <a:t>on</a:t>
            </a:r>
            <a:r>
              <a:rPr sz="2500" b="1" spc="-15" dirty="0">
                <a:latin typeface="Arial"/>
                <a:cs typeface="Arial"/>
              </a:rPr>
              <a:t> </a:t>
            </a:r>
            <a:r>
              <a:rPr sz="2500" b="1" dirty="0">
                <a:latin typeface="Arial"/>
                <a:cs typeface="Arial"/>
              </a:rPr>
              <a:t>the</a:t>
            </a:r>
            <a:r>
              <a:rPr sz="2500" b="1" spc="-15" dirty="0">
                <a:latin typeface="Arial"/>
                <a:cs typeface="Arial"/>
              </a:rPr>
              <a:t> </a:t>
            </a:r>
            <a:r>
              <a:rPr sz="2500" b="1" spc="-35" dirty="0">
                <a:latin typeface="Arial"/>
                <a:cs typeface="Arial"/>
              </a:rPr>
              <a:t>cost-effectiveness	</a:t>
            </a:r>
            <a:r>
              <a:rPr sz="2500" u="dbl" spc="-30" dirty="0">
                <a:uFill>
                  <a:solidFill>
                    <a:srgbClr val="000000"/>
                  </a:solidFill>
                </a:uFill>
                <a:latin typeface="Times New Roman"/>
                <a:cs typeface="Times New Roman"/>
              </a:rPr>
              <a:t> </a:t>
            </a:r>
            <a:r>
              <a:rPr sz="2500" u="dbl" spc="-35" dirty="0">
                <a:uFill>
                  <a:solidFill>
                    <a:srgbClr val="000000"/>
                  </a:solidFill>
                </a:uFill>
                <a:latin typeface="Times New Roman"/>
                <a:cs typeface="Times New Roman"/>
              </a:rPr>
              <a:t>	</a:t>
            </a:r>
            <a:endParaRPr sz="25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7682228" y="1882238"/>
            <a:ext cx="2923544" cy="1123597"/>
          </a:xfrm>
          <a:prstGeom prst="rect">
            <a:avLst/>
          </a:prstGeom>
        </p:spPr>
      </p:pic>
      <p:pic>
        <p:nvPicPr>
          <p:cNvPr id="5" name="object 5"/>
          <p:cNvPicPr/>
          <p:nvPr/>
        </p:nvPicPr>
        <p:blipFill>
          <a:blip r:embed="rId3" cstate="print"/>
          <a:stretch>
            <a:fillRect/>
          </a:stretch>
        </p:blipFill>
        <p:spPr>
          <a:xfrm>
            <a:off x="11250172" y="1608348"/>
            <a:ext cx="2135119" cy="1671379"/>
          </a:xfrm>
          <a:prstGeom prst="rect">
            <a:avLst/>
          </a:prstGeom>
        </p:spPr>
      </p:pic>
      <p:pic>
        <p:nvPicPr>
          <p:cNvPr id="6" name="object 6"/>
          <p:cNvPicPr/>
          <p:nvPr/>
        </p:nvPicPr>
        <p:blipFill>
          <a:blip r:embed="rId4" cstate="print"/>
          <a:stretch>
            <a:fillRect/>
          </a:stretch>
        </p:blipFill>
        <p:spPr>
          <a:xfrm>
            <a:off x="307525" y="1812658"/>
            <a:ext cx="3751767" cy="945614"/>
          </a:xfrm>
          <a:prstGeom prst="rect">
            <a:avLst/>
          </a:prstGeom>
        </p:spPr>
      </p:pic>
      <p:pic>
        <p:nvPicPr>
          <p:cNvPr id="7" name="object 7"/>
          <p:cNvPicPr/>
          <p:nvPr/>
        </p:nvPicPr>
        <p:blipFill>
          <a:blip r:embed="rId5" cstate="print"/>
          <a:stretch>
            <a:fillRect/>
          </a:stretch>
        </p:blipFill>
        <p:spPr>
          <a:xfrm>
            <a:off x="616646" y="3923131"/>
            <a:ext cx="2869314" cy="1187276"/>
          </a:xfrm>
          <a:prstGeom prst="rect">
            <a:avLst/>
          </a:prstGeom>
        </p:spPr>
      </p:pic>
      <p:pic>
        <p:nvPicPr>
          <p:cNvPr id="8" name="object 8"/>
          <p:cNvPicPr/>
          <p:nvPr/>
        </p:nvPicPr>
        <p:blipFill>
          <a:blip r:embed="rId6" cstate="print"/>
          <a:stretch>
            <a:fillRect/>
          </a:stretch>
        </p:blipFill>
        <p:spPr>
          <a:xfrm>
            <a:off x="4578378" y="3638729"/>
            <a:ext cx="2150456" cy="1399944"/>
          </a:xfrm>
          <a:prstGeom prst="rect">
            <a:avLst/>
          </a:prstGeom>
        </p:spPr>
      </p:pic>
      <p:pic>
        <p:nvPicPr>
          <p:cNvPr id="9" name="object 9"/>
          <p:cNvPicPr/>
          <p:nvPr/>
        </p:nvPicPr>
        <p:blipFill>
          <a:blip r:embed="rId7" cstate="print"/>
          <a:stretch>
            <a:fillRect/>
          </a:stretch>
        </p:blipFill>
        <p:spPr>
          <a:xfrm>
            <a:off x="7981540" y="3461645"/>
            <a:ext cx="1763086" cy="1601089"/>
          </a:xfrm>
          <a:prstGeom prst="rect">
            <a:avLst/>
          </a:prstGeom>
        </p:spPr>
      </p:pic>
      <p:pic>
        <p:nvPicPr>
          <p:cNvPr id="10" name="object 10"/>
          <p:cNvPicPr/>
          <p:nvPr/>
        </p:nvPicPr>
        <p:blipFill>
          <a:blip r:embed="rId8" cstate="print"/>
          <a:stretch>
            <a:fillRect/>
          </a:stretch>
        </p:blipFill>
        <p:spPr>
          <a:xfrm>
            <a:off x="3885651" y="1346029"/>
            <a:ext cx="3505199" cy="2276474"/>
          </a:xfrm>
          <a:prstGeom prst="rect">
            <a:avLst/>
          </a:prstGeom>
        </p:spPr>
      </p:pic>
      <p:pic>
        <p:nvPicPr>
          <p:cNvPr id="11" name="object 11"/>
          <p:cNvPicPr/>
          <p:nvPr/>
        </p:nvPicPr>
        <p:blipFill>
          <a:blip r:embed="rId9" cstate="print"/>
          <a:stretch>
            <a:fillRect/>
          </a:stretch>
        </p:blipFill>
        <p:spPr>
          <a:xfrm>
            <a:off x="14297684" y="1780151"/>
            <a:ext cx="3274642" cy="1233703"/>
          </a:xfrm>
          <a:prstGeom prst="rect">
            <a:avLst/>
          </a:prstGeom>
        </p:spPr>
      </p:pic>
      <p:pic>
        <p:nvPicPr>
          <p:cNvPr id="12" name="object 12"/>
          <p:cNvPicPr/>
          <p:nvPr/>
        </p:nvPicPr>
        <p:blipFill>
          <a:blip r:embed="rId10" cstate="print"/>
          <a:stretch>
            <a:fillRect/>
          </a:stretch>
        </p:blipFill>
        <p:spPr>
          <a:xfrm>
            <a:off x="10629584" y="3980798"/>
            <a:ext cx="3720469" cy="566266"/>
          </a:xfrm>
          <a:prstGeom prst="rect">
            <a:avLst/>
          </a:prstGeom>
        </p:spPr>
      </p:pic>
      <p:pic>
        <p:nvPicPr>
          <p:cNvPr id="13" name="object 13"/>
          <p:cNvPicPr/>
          <p:nvPr/>
        </p:nvPicPr>
        <p:blipFill>
          <a:blip r:embed="rId11" cstate="print"/>
          <a:stretch>
            <a:fillRect/>
          </a:stretch>
        </p:blipFill>
        <p:spPr>
          <a:xfrm>
            <a:off x="360233" y="8405312"/>
            <a:ext cx="4753377" cy="631064"/>
          </a:xfrm>
          <a:prstGeom prst="rect">
            <a:avLst/>
          </a:prstGeom>
        </p:spPr>
      </p:pic>
      <p:pic>
        <p:nvPicPr>
          <p:cNvPr id="14" name="object 14"/>
          <p:cNvPicPr/>
          <p:nvPr/>
        </p:nvPicPr>
        <p:blipFill>
          <a:blip r:embed="rId12" cstate="print"/>
          <a:stretch>
            <a:fillRect/>
          </a:stretch>
        </p:blipFill>
        <p:spPr>
          <a:xfrm>
            <a:off x="468059" y="6215947"/>
            <a:ext cx="2504777" cy="1012092"/>
          </a:xfrm>
          <a:prstGeom prst="rect">
            <a:avLst/>
          </a:prstGeom>
        </p:spPr>
      </p:pic>
      <p:sp>
        <p:nvSpPr>
          <p:cNvPr id="21" name="object 21"/>
          <p:cNvSpPr/>
          <p:nvPr/>
        </p:nvSpPr>
        <p:spPr>
          <a:xfrm>
            <a:off x="0" y="-114299"/>
            <a:ext cx="18288000" cy="1543050"/>
          </a:xfrm>
          <a:custGeom>
            <a:avLst/>
            <a:gdLst/>
            <a:ahLst/>
            <a:cxnLst/>
            <a:rect l="l" t="t" r="r" b="b"/>
            <a:pathLst>
              <a:path w="18288000" h="1543050">
                <a:moveTo>
                  <a:pt x="0" y="0"/>
                </a:moveTo>
                <a:lnTo>
                  <a:pt x="18288000" y="0"/>
                </a:lnTo>
                <a:lnTo>
                  <a:pt x="18288000" y="1543049"/>
                </a:lnTo>
                <a:lnTo>
                  <a:pt x="0" y="1543049"/>
                </a:lnTo>
                <a:lnTo>
                  <a:pt x="0" y="0"/>
                </a:lnTo>
                <a:close/>
              </a:path>
            </a:pathLst>
          </a:custGeom>
          <a:solidFill>
            <a:srgbClr val="203865"/>
          </a:solidFill>
        </p:spPr>
        <p:txBody>
          <a:bodyPr wrap="square" lIns="0" tIns="0" rIns="0" bIns="0" rtlCol="0"/>
          <a:lstStyle/>
          <a:p>
            <a:endParaRPr/>
          </a:p>
        </p:txBody>
      </p:sp>
      <p:sp>
        <p:nvSpPr>
          <p:cNvPr id="22" name="object 22"/>
          <p:cNvSpPr txBox="1">
            <a:spLocks noGrp="1"/>
          </p:cNvSpPr>
          <p:nvPr>
            <p:ph type="title"/>
          </p:nvPr>
        </p:nvSpPr>
        <p:spPr>
          <a:xfrm>
            <a:off x="515660" y="372674"/>
            <a:ext cx="5045075" cy="823594"/>
          </a:xfrm>
          <a:prstGeom prst="rect">
            <a:avLst/>
          </a:prstGeom>
        </p:spPr>
        <p:txBody>
          <a:bodyPr vert="horz" wrap="square" lIns="0" tIns="17145" rIns="0" bIns="0" rtlCol="0">
            <a:spAutoFit/>
          </a:bodyPr>
          <a:lstStyle/>
          <a:p>
            <a:pPr marL="12700">
              <a:lnSpc>
                <a:spcPct val="100000"/>
              </a:lnSpc>
              <a:spcBef>
                <a:spcPts val="135"/>
              </a:spcBef>
            </a:pPr>
            <a:r>
              <a:rPr b="0" spc="490" dirty="0">
                <a:solidFill>
                  <a:srgbClr val="FFFFFF"/>
                </a:solidFill>
                <a:latin typeface="Trebuchet MS"/>
                <a:cs typeface="Trebuchet MS"/>
              </a:rPr>
              <a:t>O</a:t>
            </a:r>
            <a:r>
              <a:rPr b="0" spc="409" dirty="0">
                <a:solidFill>
                  <a:srgbClr val="FFFFFF"/>
                </a:solidFill>
                <a:latin typeface="Trebuchet MS"/>
                <a:cs typeface="Trebuchet MS"/>
              </a:rPr>
              <a:t>U</a:t>
            </a:r>
            <a:r>
              <a:rPr b="0" spc="565" dirty="0">
                <a:solidFill>
                  <a:srgbClr val="FFFFFF"/>
                </a:solidFill>
                <a:latin typeface="Trebuchet MS"/>
                <a:cs typeface="Trebuchet MS"/>
              </a:rPr>
              <a:t>R</a:t>
            </a:r>
            <a:r>
              <a:rPr b="0" spc="-635" dirty="0">
                <a:solidFill>
                  <a:srgbClr val="FFFFFF"/>
                </a:solidFill>
                <a:latin typeface="Trebuchet MS"/>
                <a:cs typeface="Trebuchet MS"/>
              </a:rPr>
              <a:t> </a:t>
            </a:r>
            <a:r>
              <a:rPr spc="-210" dirty="0">
                <a:solidFill>
                  <a:srgbClr val="FEBE0D"/>
                </a:solidFill>
                <a:latin typeface="Arial"/>
                <a:cs typeface="Arial"/>
              </a:rPr>
              <a:t>C</a:t>
            </a:r>
            <a:r>
              <a:rPr spc="-280" dirty="0">
                <a:solidFill>
                  <a:srgbClr val="FEBE0D"/>
                </a:solidFill>
                <a:latin typeface="Arial"/>
                <a:cs typeface="Arial"/>
              </a:rPr>
              <a:t>L</a:t>
            </a:r>
            <a:r>
              <a:rPr spc="20" dirty="0">
                <a:solidFill>
                  <a:srgbClr val="FEBE0D"/>
                </a:solidFill>
                <a:latin typeface="Arial"/>
                <a:cs typeface="Arial"/>
              </a:rPr>
              <a:t>I</a:t>
            </a:r>
            <a:r>
              <a:rPr spc="-390" dirty="0">
                <a:solidFill>
                  <a:srgbClr val="FEBE0D"/>
                </a:solidFill>
                <a:latin typeface="Arial"/>
                <a:cs typeface="Arial"/>
              </a:rPr>
              <a:t>E</a:t>
            </a:r>
            <a:r>
              <a:rPr spc="150" dirty="0">
                <a:solidFill>
                  <a:srgbClr val="FEBE0D"/>
                </a:solidFill>
                <a:latin typeface="Arial"/>
                <a:cs typeface="Arial"/>
              </a:rPr>
              <a:t>N</a:t>
            </a:r>
            <a:r>
              <a:rPr spc="25" dirty="0">
                <a:solidFill>
                  <a:srgbClr val="FEBE0D"/>
                </a:solidFill>
                <a:latin typeface="Arial"/>
                <a:cs typeface="Arial"/>
              </a:rPr>
              <a:t>T</a:t>
            </a:r>
            <a:r>
              <a:rPr spc="-390" dirty="0">
                <a:solidFill>
                  <a:srgbClr val="FEBE0D"/>
                </a:solidFill>
                <a:latin typeface="Arial"/>
                <a:cs typeface="Arial"/>
              </a:rPr>
              <a:t>E</a:t>
            </a:r>
            <a:r>
              <a:rPr spc="-280" dirty="0">
                <a:solidFill>
                  <a:srgbClr val="FEBE0D"/>
                </a:solidFill>
                <a:latin typeface="Arial"/>
                <a:cs typeface="Arial"/>
              </a:rPr>
              <a:t>L</a:t>
            </a:r>
            <a:r>
              <a:rPr spc="-385" dirty="0">
                <a:solidFill>
                  <a:srgbClr val="FEBE0D"/>
                </a:solidFill>
                <a:latin typeface="Arial"/>
                <a:cs typeface="Arial"/>
              </a:rPr>
              <a:t>E</a:t>
            </a:r>
          </a:p>
        </p:txBody>
      </p:sp>
      <p:pic>
        <p:nvPicPr>
          <p:cNvPr id="24" name="Picture 23">
            <a:extLst>
              <a:ext uri="{FF2B5EF4-FFF2-40B4-BE49-F238E27FC236}">
                <a16:creationId xmlns:a16="http://schemas.microsoft.com/office/drawing/2014/main" id="{52054ED4-F9B8-A2DB-4221-847D9572345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644642" y="3901016"/>
            <a:ext cx="3274642" cy="646048"/>
          </a:xfrm>
          <a:prstGeom prst="rect">
            <a:avLst/>
          </a:prstGeom>
        </p:spPr>
      </p:pic>
      <p:pic>
        <p:nvPicPr>
          <p:cNvPr id="26" name="Picture 25">
            <a:extLst>
              <a:ext uri="{FF2B5EF4-FFF2-40B4-BE49-F238E27FC236}">
                <a16:creationId xmlns:a16="http://schemas.microsoft.com/office/drawing/2014/main" id="{67DE4DA8-0FFD-85DA-09F4-56B77EECC6A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60852" y="5314308"/>
            <a:ext cx="2165983" cy="2276475"/>
          </a:xfrm>
          <a:prstGeom prst="rect">
            <a:avLst/>
          </a:prstGeom>
        </p:spPr>
      </p:pic>
      <p:pic>
        <p:nvPicPr>
          <p:cNvPr id="3" name="Picture 2">
            <a:extLst>
              <a:ext uri="{FF2B5EF4-FFF2-40B4-BE49-F238E27FC236}">
                <a16:creationId xmlns:a16="http://schemas.microsoft.com/office/drawing/2014/main" id="{905B4AD6-2C09-8FFC-DB58-40223CCE82D6}"/>
              </a:ext>
            </a:extLst>
          </p:cNvPr>
          <p:cNvPicPr>
            <a:picLocks noChangeAspect="1"/>
          </p:cNvPicPr>
          <p:nvPr/>
        </p:nvPicPr>
        <p:blipFill>
          <a:blip r:embed="rId15"/>
          <a:stretch>
            <a:fillRect/>
          </a:stretch>
        </p:blipFill>
        <p:spPr>
          <a:xfrm>
            <a:off x="7390101" y="5143500"/>
            <a:ext cx="10182225" cy="42005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A846-BD8D-F17A-9353-65D4103D6C07}"/>
              </a:ext>
            </a:extLst>
          </p:cNvPr>
          <p:cNvSpPr>
            <a:spLocks noGrp="1"/>
          </p:cNvSpPr>
          <p:nvPr>
            <p:ph type="title"/>
          </p:nvPr>
        </p:nvSpPr>
        <p:spPr/>
        <p:txBody>
          <a:bodyPr/>
          <a:lstStyle/>
          <a:p>
            <a:endParaRPr lang="en-IN"/>
          </a:p>
        </p:txBody>
      </p:sp>
      <p:sp>
        <p:nvSpPr>
          <p:cNvPr id="3" name="object 21">
            <a:extLst>
              <a:ext uri="{FF2B5EF4-FFF2-40B4-BE49-F238E27FC236}">
                <a16:creationId xmlns:a16="http://schemas.microsoft.com/office/drawing/2014/main" id="{150A2E23-C552-BE11-ACAE-0CBDC582C8C4}"/>
              </a:ext>
            </a:extLst>
          </p:cNvPr>
          <p:cNvSpPr/>
          <p:nvPr/>
        </p:nvSpPr>
        <p:spPr>
          <a:xfrm>
            <a:off x="0" y="-114299"/>
            <a:ext cx="18288000" cy="1543050"/>
          </a:xfrm>
          <a:custGeom>
            <a:avLst/>
            <a:gdLst/>
            <a:ahLst/>
            <a:cxnLst/>
            <a:rect l="l" t="t" r="r" b="b"/>
            <a:pathLst>
              <a:path w="18288000" h="1543050">
                <a:moveTo>
                  <a:pt x="0" y="0"/>
                </a:moveTo>
                <a:lnTo>
                  <a:pt x="18288000" y="0"/>
                </a:lnTo>
                <a:lnTo>
                  <a:pt x="18288000" y="1543049"/>
                </a:lnTo>
                <a:lnTo>
                  <a:pt x="0" y="1543049"/>
                </a:lnTo>
                <a:lnTo>
                  <a:pt x="0" y="0"/>
                </a:lnTo>
                <a:close/>
              </a:path>
            </a:pathLst>
          </a:custGeom>
          <a:solidFill>
            <a:srgbClr val="203865"/>
          </a:solidFill>
        </p:spPr>
        <p:txBody>
          <a:bodyPr wrap="square" lIns="0" tIns="0" rIns="0" bIns="0" rtlCol="0"/>
          <a:lstStyle/>
          <a:p>
            <a:endParaRPr/>
          </a:p>
        </p:txBody>
      </p:sp>
      <p:sp>
        <p:nvSpPr>
          <p:cNvPr id="21" name="object 21">
            <a:extLst>
              <a:ext uri="{FF2B5EF4-FFF2-40B4-BE49-F238E27FC236}">
                <a16:creationId xmlns:a16="http://schemas.microsoft.com/office/drawing/2014/main" id="{D58E034D-BCC7-F79B-0F65-FD13604FA4B4}"/>
              </a:ext>
            </a:extLst>
          </p:cNvPr>
          <p:cNvSpPr/>
          <p:nvPr/>
        </p:nvSpPr>
        <p:spPr>
          <a:xfrm>
            <a:off x="0" y="-114299"/>
            <a:ext cx="18288000" cy="1543050"/>
          </a:xfrm>
          <a:custGeom>
            <a:avLst/>
            <a:gdLst/>
            <a:ahLst/>
            <a:cxnLst/>
            <a:rect l="l" t="t" r="r" b="b"/>
            <a:pathLst>
              <a:path w="18288000" h="1543050">
                <a:moveTo>
                  <a:pt x="0" y="0"/>
                </a:moveTo>
                <a:lnTo>
                  <a:pt x="18288000" y="0"/>
                </a:lnTo>
                <a:lnTo>
                  <a:pt x="18288000" y="1543049"/>
                </a:lnTo>
                <a:lnTo>
                  <a:pt x="0" y="1543049"/>
                </a:lnTo>
                <a:lnTo>
                  <a:pt x="0" y="0"/>
                </a:lnTo>
                <a:close/>
              </a:path>
            </a:pathLst>
          </a:custGeom>
          <a:solidFill>
            <a:srgbClr val="203865"/>
          </a:solidFill>
        </p:spPr>
        <p:txBody>
          <a:bodyPr wrap="square" lIns="0" tIns="0" rIns="0" bIns="0" rtlCol="0"/>
          <a:lstStyle/>
          <a:p>
            <a:endParaRPr/>
          </a:p>
        </p:txBody>
      </p:sp>
      <p:sp>
        <p:nvSpPr>
          <p:cNvPr id="22" name="object 22">
            <a:extLst>
              <a:ext uri="{FF2B5EF4-FFF2-40B4-BE49-F238E27FC236}">
                <a16:creationId xmlns:a16="http://schemas.microsoft.com/office/drawing/2014/main" id="{28C4F291-8097-D5A7-52E8-5CA7681D3515}"/>
              </a:ext>
            </a:extLst>
          </p:cNvPr>
          <p:cNvSpPr txBox="1">
            <a:spLocks/>
          </p:cNvSpPr>
          <p:nvPr/>
        </p:nvSpPr>
        <p:spPr>
          <a:xfrm>
            <a:off x="515660" y="372674"/>
            <a:ext cx="5045075" cy="823594"/>
          </a:xfrm>
          <a:prstGeom prst="rect">
            <a:avLst/>
          </a:prstGeom>
        </p:spPr>
        <p:txBody>
          <a:bodyPr vert="horz" wrap="square" lIns="0" tIns="17145" rIns="0" bIns="0" rtlCol="0">
            <a:spAutoFit/>
          </a:bodyPr>
          <a:lstStyle>
            <a:lvl1pPr>
              <a:defRPr sz="5200" b="1" i="0">
                <a:solidFill>
                  <a:srgbClr val="203865"/>
                </a:solidFill>
                <a:latin typeface="Trebuchet MS"/>
                <a:ea typeface="+mj-ea"/>
                <a:cs typeface="Trebuchet MS"/>
              </a:defRPr>
            </a:lvl1pPr>
          </a:lstStyle>
          <a:p>
            <a:pPr marL="12700">
              <a:spcBef>
                <a:spcPts val="135"/>
              </a:spcBef>
            </a:pPr>
            <a:r>
              <a:rPr lang="en-IN" b="0" kern="0" spc="490">
                <a:solidFill>
                  <a:srgbClr val="FFFFFF"/>
                </a:solidFill>
              </a:rPr>
              <a:t>O</a:t>
            </a:r>
            <a:r>
              <a:rPr lang="en-IN" b="0" kern="0" spc="409">
                <a:solidFill>
                  <a:srgbClr val="FFFFFF"/>
                </a:solidFill>
              </a:rPr>
              <a:t>U</a:t>
            </a:r>
            <a:r>
              <a:rPr lang="en-IN" b="0" kern="0" spc="565">
                <a:solidFill>
                  <a:srgbClr val="FFFFFF"/>
                </a:solidFill>
              </a:rPr>
              <a:t>R</a:t>
            </a:r>
            <a:r>
              <a:rPr lang="en-IN" b="0" kern="0" spc="-635">
                <a:solidFill>
                  <a:srgbClr val="FFFFFF"/>
                </a:solidFill>
              </a:rPr>
              <a:t> </a:t>
            </a:r>
            <a:r>
              <a:rPr lang="en-IN" kern="0" spc="-210">
                <a:solidFill>
                  <a:srgbClr val="FEBE0D"/>
                </a:solidFill>
                <a:latin typeface="Arial"/>
                <a:cs typeface="Arial"/>
              </a:rPr>
              <a:t>C</a:t>
            </a:r>
            <a:r>
              <a:rPr lang="en-IN" kern="0" spc="-280">
                <a:solidFill>
                  <a:srgbClr val="FEBE0D"/>
                </a:solidFill>
                <a:latin typeface="Arial"/>
                <a:cs typeface="Arial"/>
              </a:rPr>
              <a:t>L</a:t>
            </a:r>
            <a:r>
              <a:rPr lang="en-IN" kern="0" spc="20">
                <a:solidFill>
                  <a:srgbClr val="FEBE0D"/>
                </a:solidFill>
                <a:latin typeface="Arial"/>
                <a:cs typeface="Arial"/>
              </a:rPr>
              <a:t>I</a:t>
            </a:r>
            <a:r>
              <a:rPr lang="en-IN" kern="0" spc="-390">
                <a:solidFill>
                  <a:srgbClr val="FEBE0D"/>
                </a:solidFill>
                <a:latin typeface="Arial"/>
                <a:cs typeface="Arial"/>
              </a:rPr>
              <a:t>E</a:t>
            </a:r>
            <a:r>
              <a:rPr lang="en-IN" kern="0" spc="150">
                <a:solidFill>
                  <a:srgbClr val="FEBE0D"/>
                </a:solidFill>
                <a:latin typeface="Arial"/>
                <a:cs typeface="Arial"/>
              </a:rPr>
              <a:t>N</a:t>
            </a:r>
            <a:r>
              <a:rPr lang="en-IN" kern="0" spc="25">
                <a:solidFill>
                  <a:srgbClr val="FEBE0D"/>
                </a:solidFill>
                <a:latin typeface="Arial"/>
                <a:cs typeface="Arial"/>
              </a:rPr>
              <a:t>T</a:t>
            </a:r>
            <a:r>
              <a:rPr lang="en-IN" kern="0" spc="-390">
                <a:solidFill>
                  <a:srgbClr val="FEBE0D"/>
                </a:solidFill>
                <a:latin typeface="Arial"/>
                <a:cs typeface="Arial"/>
              </a:rPr>
              <a:t>E</a:t>
            </a:r>
            <a:r>
              <a:rPr lang="en-IN" kern="0" spc="-280">
                <a:solidFill>
                  <a:srgbClr val="FEBE0D"/>
                </a:solidFill>
                <a:latin typeface="Arial"/>
                <a:cs typeface="Arial"/>
              </a:rPr>
              <a:t>L</a:t>
            </a:r>
            <a:r>
              <a:rPr lang="en-IN" kern="0" spc="-385">
                <a:solidFill>
                  <a:srgbClr val="FEBE0D"/>
                </a:solidFill>
                <a:latin typeface="Arial"/>
                <a:cs typeface="Arial"/>
              </a:rPr>
              <a:t>E</a:t>
            </a:r>
            <a:endParaRPr lang="en-IN" kern="0" spc="-385" dirty="0">
              <a:solidFill>
                <a:srgbClr val="FEBE0D"/>
              </a:solidFill>
              <a:latin typeface="Arial"/>
              <a:cs typeface="Arial"/>
            </a:endParaRPr>
          </a:p>
        </p:txBody>
      </p:sp>
      <p:pic>
        <p:nvPicPr>
          <p:cNvPr id="25" name="Picture 24">
            <a:extLst>
              <a:ext uri="{FF2B5EF4-FFF2-40B4-BE49-F238E27FC236}">
                <a16:creationId xmlns:a16="http://schemas.microsoft.com/office/drawing/2014/main" id="{ED4275C9-63DC-09DE-7141-A94CA7B06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660" y="5448300"/>
            <a:ext cx="3927466" cy="1348430"/>
          </a:xfrm>
          <a:prstGeom prst="rect">
            <a:avLst/>
          </a:prstGeom>
        </p:spPr>
      </p:pic>
      <p:pic>
        <p:nvPicPr>
          <p:cNvPr id="26" name="Picture 25">
            <a:extLst>
              <a:ext uri="{FF2B5EF4-FFF2-40B4-BE49-F238E27FC236}">
                <a16:creationId xmlns:a16="http://schemas.microsoft.com/office/drawing/2014/main" id="{4C0BF683-589A-4552-C9BA-F7D38CC7C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601464"/>
            <a:ext cx="3571874" cy="2866401"/>
          </a:xfrm>
          <a:prstGeom prst="rect">
            <a:avLst/>
          </a:prstGeom>
        </p:spPr>
      </p:pic>
      <p:pic>
        <p:nvPicPr>
          <p:cNvPr id="27" name="Picture 26">
            <a:extLst>
              <a:ext uri="{FF2B5EF4-FFF2-40B4-BE49-F238E27FC236}">
                <a16:creationId xmlns:a16="http://schemas.microsoft.com/office/drawing/2014/main" id="{C2B34A39-A150-87D1-ABED-2A3B82BBE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1846" y="1714500"/>
            <a:ext cx="2858954" cy="2362200"/>
          </a:xfrm>
          <a:prstGeom prst="rect">
            <a:avLst/>
          </a:prstGeom>
        </p:spPr>
      </p:pic>
      <p:pic>
        <p:nvPicPr>
          <p:cNvPr id="28" name="Picture 27">
            <a:extLst>
              <a:ext uri="{FF2B5EF4-FFF2-40B4-BE49-F238E27FC236}">
                <a16:creationId xmlns:a16="http://schemas.microsoft.com/office/drawing/2014/main" id="{15DA70A3-E992-684A-FCF1-54EB03780F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579061"/>
            <a:ext cx="4953000" cy="2276475"/>
          </a:xfrm>
          <a:prstGeom prst="rect">
            <a:avLst/>
          </a:prstGeom>
        </p:spPr>
      </p:pic>
      <p:pic>
        <p:nvPicPr>
          <p:cNvPr id="29" name="Picture 28">
            <a:extLst>
              <a:ext uri="{FF2B5EF4-FFF2-40B4-BE49-F238E27FC236}">
                <a16:creationId xmlns:a16="http://schemas.microsoft.com/office/drawing/2014/main" id="{AB5E9E4C-EC6A-7A37-87C5-97D8801271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00466" y="2038710"/>
            <a:ext cx="1865446" cy="1693010"/>
          </a:xfrm>
          <a:prstGeom prst="rect">
            <a:avLst/>
          </a:prstGeom>
        </p:spPr>
      </p:pic>
      <p:pic>
        <p:nvPicPr>
          <p:cNvPr id="30" name="Picture 29">
            <a:extLst>
              <a:ext uri="{FF2B5EF4-FFF2-40B4-BE49-F238E27FC236}">
                <a16:creationId xmlns:a16="http://schemas.microsoft.com/office/drawing/2014/main" id="{5813C7DF-D0FE-EB06-F1F3-765FF98D0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1413490"/>
            <a:ext cx="4115374" cy="2838846"/>
          </a:xfrm>
          <a:prstGeom prst="rect">
            <a:avLst/>
          </a:prstGeom>
        </p:spPr>
      </p:pic>
      <p:pic>
        <p:nvPicPr>
          <p:cNvPr id="5" name="Picture 4">
            <a:extLst>
              <a:ext uri="{FF2B5EF4-FFF2-40B4-BE49-F238E27FC236}">
                <a16:creationId xmlns:a16="http://schemas.microsoft.com/office/drawing/2014/main" id="{E0BE06E8-E59A-6CB4-B58B-D80C8331F9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4098" y="3855537"/>
            <a:ext cx="4670004" cy="3505199"/>
          </a:xfrm>
          <a:prstGeom prst="rect">
            <a:avLst/>
          </a:prstGeom>
        </p:spPr>
      </p:pic>
      <p:sp>
        <p:nvSpPr>
          <p:cNvPr id="6" name="TextBox 5">
            <a:extLst>
              <a:ext uri="{FF2B5EF4-FFF2-40B4-BE49-F238E27FC236}">
                <a16:creationId xmlns:a16="http://schemas.microsoft.com/office/drawing/2014/main" id="{7FC8D808-AFC2-87AE-CC18-EDD9E2F76FA6}"/>
              </a:ext>
            </a:extLst>
          </p:cNvPr>
          <p:cNvSpPr txBox="1"/>
          <p:nvPr/>
        </p:nvSpPr>
        <p:spPr>
          <a:xfrm>
            <a:off x="4562929" y="4681835"/>
            <a:ext cx="9162142" cy="923330"/>
          </a:xfrm>
          <a:prstGeom prst="rect">
            <a:avLst/>
          </a:prstGeom>
          <a:noFill/>
        </p:spPr>
        <p:txBody>
          <a:bodyPr wrap="square">
            <a:spAutoFit/>
          </a:bodyPr>
          <a:lstStyle/>
          <a:p>
            <a:pPr algn="l"/>
            <a:endParaRPr lang="en-IN" b="0" i="0" u="none" strike="noStrike">
              <a:solidFill>
                <a:srgbClr val="4D5156"/>
              </a:solidFill>
              <a:effectLst/>
              <a:latin typeface="Roboto" panose="020F0502020204030204" pitchFamily="34" charset="0"/>
            </a:endParaRPr>
          </a:p>
          <a:p>
            <a:br>
              <a:rPr lang="en-IN"/>
            </a:br>
            <a:endParaRPr lang="en-US"/>
          </a:p>
        </p:txBody>
      </p:sp>
      <p:pic>
        <p:nvPicPr>
          <p:cNvPr id="9" name="Picture 8">
            <a:extLst>
              <a:ext uri="{FF2B5EF4-FFF2-40B4-BE49-F238E27FC236}">
                <a16:creationId xmlns:a16="http://schemas.microsoft.com/office/drawing/2014/main" id="{B0AD2998-B874-E10A-7D5D-828E7CD4B141}"/>
              </a:ext>
            </a:extLst>
          </p:cNvPr>
          <p:cNvPicPr>
            <a:picLocks noChangeAspect="1"/>
          </p:cNvPicPr>
          <p:nvPr/>
        </p:nvPicPr>
        <p:blipFill>
          <a:blip r:embed="rId9"/>
          <a:stretch>
            <a:fillRect/>
          </a:stretch>
        </p:blipFill>
        <p:spPr>
          <a:xfrm>
            <a:off x="14550571" y="3855536"/>
            <a:ext cx="3810000" cy="3505200"/>
          </a:xfrm>
          <a:prstGeom prst="rect">
            <a:avLst/>
          </a:prstGeom>
        </p:spPr>
      </p:pic>
      <p:pic>
        <p:nvPicPr>
          <p:cNvPr id="7" name="Picture 6" descr="A blue and red logo&#10;&#10;AI-generated content may be incorrect.">
            <a:extLst>
              <a:ext uri="{FF2B5EF4-FFF2-40B4-BE49-F238E27FC236}">
                <a16:creationId xmlns:a16="http://schemas.microsoft.com/office/drawing/2014/main" id="{73D5AF4D-0103-5466-6C9F-BB6A59ADF1C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29826" y="6972300"/>
            <a:ext cx="2961173" cy="2743200"/>
          </a:xfrm>
          <a:prstGeom prst="rect">
            <a:avLst/>
          </a:prstGeom>
        </p:spPr>
      </p:pic>
    </p:spTree>
    <p:extLst>
      <p:ext uri="{BB962C8B-B14F-4D97-AF65-F5344CB8AC3E}">
        <p14:creationId xmlns:p14="http://schemas.microsoft.com/office/powerpoint/2010/main" val="3477153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TotalTime>
  <Words>685</Words>
  <Application>Microsoft Macintosh PowerPoint</Application>
  <PresentationFormat>Custom</PresentationFormat>
  <Paragraphs>60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Abadi MT Condensed Light</vt:lpstr>
      <vt:lpstr>Arial</vt:lpstr>
      <vt:lpstr>Calibri</vt:lpstr>
      <vt:lpstr>Roboto</vt:lpstr>
      <vt:lpstr>Times New Roman</vt:lpstr>
      <vt:lpstr>Trebuchet MS</vt:lpstr>
      <vt:lpstr>Office Theme</vt:lpstr>
      <vt:lpstr>PowerPoint Presentation</vt:lpstr>
      <vt:lpstr>ABOUT US Swathi Supply Chain Services has been one of the emerging auto logistics  service provider based at Chennai city, an automobile hub of India. It  has ventured into auto logistics industry in 2009 with a humble start  of two trucks serving In-bound logistics solutions to Hyundai Motors  India, Chennai. Having its utmost focus on customer delight, the  company was given the out-bound logistics business viz finished  cars chassis transportation to PAN India while serving inbound  logistics from two trucks to fifteen trucks in 2013 with a  considerable hike in the share of business during the course of  business</vt:lpstr>
      <vt:lpstr>PowerPoint Presentation</vt:lpstr>
      <vt:lpstr>CORE VALUES</vt:lpstr>
      <vt:lpstr>OUR SERVICES</vt:lpstr>
      <vt:lpstr>OUR PRINCIPLES</vt:lpstr>
      <vt:lpstr>WHY CHOOSE US?</vt:lpstr>
      <vt:lpstr>OUR CLIENTELE</vt:lpstr>
      <vt:lpstr>PowerPoint Presentation</vt:lpstr>
      <vt:lpstr>OUR NETWORK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Yellow Good Idea Presentation (16:9)</dc:title>
  <dc:creator>Nighil Saravanan</dc:creator>
  <cp:keywords>DAFgAK6bPQU,BAFgAN9ctK0</cp:keywords>
  <cp:lastModifiedBy>hari krishna</cp:lastModifiedBy>
  <cp:revision>14</cp:revision>
  <dcterms:created xsi:type="dcterms:W3CDTF">2023-04-14T08:20:15Z</dcterms:created>
  <dcterms:modified xsi:type="dcterms:W3CDTF">2025-06-09T15:01:26Z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2023-04-14T00:00:00Z</vt:filetime>
  </property>
  <property fmtid="{D5CDD505-2E9C-101B-9397-08002B2CF9AE}" pid="3" name="Creator">
    <vt:lpwstr>Canva</vt:lpwstr>
  </property>
  <property fmtid="{D5CDD505-2E9C-101B-9397-08002B2CF9AE}" pid="4" name="LastSaved">
    <vt:filetime>2023-04-14T00:00:00Z</vt:filetime>
  </property>
</Properties>
</file>